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</p:sldIdLst>
  <p:sldSz cy="6858000" cx="12192000"/>
  <p:notesSz cx="6858000" cy="9144000"/>
  <p:embeddedFontLst>
    <p:embeddedFont>
      <p:font typeface="Barlow Condensed SemiBold"/>
      <p:regular r:id="rId32"/>
      <p:bold r:id="rId33"/>
      <p:italic r:id="rId34"/>
      <p:boldItalic r:id="rId35"/>
    </p:embeddedFont>
    <p:embeddedFont>
      <p:font typeface="Barlow Condensed"/>
      <p:regular r:id="rId36"/>
      <p:bold r:id="rId37"/>
      <p:italic r:id="rId38"/>
      <p:boldItalic r:id="rId39"/>
    </p:embeddedFont>
    <p:embeddedFont>
      <p:font typeface="Roboto Condensed Light"/>
      <p:regular r:id="rId40"/>
      <p:bold r:id="rId41"/>
      <p:italic r:id="rId42"/>
      <p:boldItalic r:id="rId43"/>
    </p:embeddedFont>
    <p:embeddedFont>
      <p:font typeface="Helvetica Neue"/>
      <p:regular r:id="rId44"/>
      <p:bold r:id="rId45"/>
      <p:italic r:id="rId46"/>
      <p:boldItalic r:id="rId47"/>
    </p:embeddedFont>
    <p:embeddedFont>
      <p:font typeface="Barlow ExtraBold"/>
      <p:bold r:id="rId48"/>
      <p:boldItalic r:id="rId49"/>
    </p:embeddedFont>
    <p:embeddedFont>
      <p:font typeface="Barlow SemiBold"/>
      <p:regular r:id="rId50"/>
      <p:bold r:id="rId51"/>
      <p:italic r:id="rId52"/>
      <p:boldItalic r:id="rId53"/>
    </p:embeddedFont>
    <p:embeddedFont>
      <p:font typeface="Roboto Mono"/>
      <p:regular r:id="rId54"/>
      <p:bold r:id="rId55"/>
      <p:italic r:id="rId56"/>
      <p:boldItalic r:id="rId57"/>
    </p:embeddedFont>
    <p:embeddedFont>
      <p:font typeface="Barlow"/>
      <p:regular r:id="rId58"/>
      <p:bold r:id="rId59"/>
      <p:italic r:id="rId60"/>
      <p:boldItalic r:id="rId61"/>
    </p:embeddedFont>
    <p:embeddedFont>
      <p:font typeface="Play"/>
      <p:regular r:id="rId62"/>
      <p:bold r:id="rId63"/>
    </p:embeddedFont>
    <p:embeddedFont>
      <p:font typeface="Roboto"/>
      <p:regular r:id="rId64"/>
      <p:bold r:id="rId65"/>
      <p:italic r:id="rId66"/>
      <p:boldItalic r:id="rId67"/>
    </p:embeddedFont>
    <p:embeddedFont>
      <p:font typeface="Montserrat"/>
      <p:regular r:id="rId68"/>
      <p:bold r:id="rId69"/>
      <p:italic r:id="rId70"/>
      <p:boldItalic r:id="rId71"/>
    </p:embeddedFont>
    <p:embeddedFont>
      <p:font typeface="Lato Light"/>
      <p:regular r:id="rId72"/>
      <p:bold r:id="rId73"/>
      <p:italic r:id="rId74"/>
      <p:boldItalic r:id="rId75"/>
    </p:embeddedFont>
    <p:embeddedFont>
      <p:font typeface="Barlow Medium"/>
      <p:regular r:id="rId76"/>
      <p:bold r:id="rId77"/>
      <p:italic r:id="rId78"/>
      <p:boldItalic r:id="rId79"/>
    </p:embeddedFont>
    <p:embeddedFont>
      <p:font typeface="Open Sans ExtraBold"/>
      <p:bold r:id="rId80"/>
      <p:boldItalic r:id="rId81"/>
    </p:embeddedFont>
    <p:embeddedFont>
      <p:font typeface="Barlow Semi Condensed"/>
      <p:regular r:id="rId82"/>
      <p:bold r:id="rId83"/>
      <p:italic r:id="rId84"/>
      <p:boldItalic r:id="rId85"/>
    </p:embeddedFont>
    <p:embeddedFont>
      <p:font typeface="Open Sans Light"/>
      <p:regular r:id="rId86"/>
      <p:bold r:id="rId87"/>
      <p:italic r:id="rId88"/>
      <p:boldItalic r:id="rId8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490">
          <p15:clr>
            <a:srgbClr val="747775"/>
          </p15:clr>
        </p15:guide>
        <p15:guide id="2" orient="horz" pos="1701">
          <p15:clr>
            <a:srgbClr val="747775"/>
          </p15:clr>
        </p15:guide>
        <p15:guide id="3" orient="horz" pos="4025">
          <p15:clr>
            <a:srgbClr val="747775"/>
          </p15:clr>
        </p15:guide>
        <p15:guide id="4" pos="6037">
          <p15:clr>
            <a:srgbClr val="747775"/>
          </p15:clr>
        </p15:guide>
        <p15:guide id="5" pos="7175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490"/>
        <p:guide pos="1701" orient="horz"/>
        <p:guide pos="4025" orient="horz"/>
        <p:guide pos="6037"/>
        <p:guide pos="7175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CondensedLight-regular.fntdata"/><Relationship Id="rId84" Type="http://schemas.openxmlformats.org/officeDocument/2006/relationships/font" Target="fonts/BarlowSemiCondensed-italic.fntdata"/><Relationship Id="rId83" Type="http://schemas.openxmlformats.org/officeDocument/2006/relationships/font" Target="fonts/BarlowSemiCondensed-bold.fntdata"/><Relationship Id="rId42" Type="http://schemas.openxmlformats.org/officeDocument/2006/relationships/font" Target="fonts/RobotoCondensedLight-italic.fntdata"/><Relationship Id="rId86" Type="http://schemas.openxmlformats.org/officeDocument/2006/relationships/font" Target="fonts/OpenSansLight-regular.fntdata"/><Relationship Id="rId41" Type="http://schemas.openxmlformats.org/officeDocument/2006/relationships/font" Target="fonts/RobotoCondensedLight-bold.fntdata"/><Relationship Id="rId85" Type="http://schemas.openxmlformats.org/officeDocument/2006/relationships/font" Target="fonts/BarlowSemiCondensed-boldItalic.fntdata"/><Relationship Id="rId44" Type="http://schemas.openxmlformats.org/officeDocument/2006/relationships/font" Target="fonts/HelveticaNeue-regular.fntdata"/><Relationship Id="rId88" Type="http://schemas.openxmlformats.org/officeDocument/2006/relationships/font" Target="fonts/OpenSansLight-italic.fntdata"/><Relationship Id="rId43" Type="http://schemas.openxmlformats.org/officeDocument/2006/relationships/font" Target="fonts/RobotoCondensedLight-boldItalic.fntdata"/><Relationship Id="rId87" Type="http://schemas.openxmlformats.org/officeDocument/2006/relationships/font" Target="fonts/OpenSansLight-bold.fntdata"/><Relationship Id="rId46" Type="http://schemas.openxmlformats.org/officeDocument/2006/relationships/font" Target="fonts/HelveticaNeue-italic.fntdata"/><Relationship Id="rId45" Type="http://schemas.openxmlformats.org/officeDocument/2006/relationships/font" Target="fonts/HelveticaNeue-bold.fntdata"/><Relationship Id="rId89" Type="http://schemas.openxmlformats.org/officeDocument/2006/relationships/font" Target="fonts/OpenSansLight-boldItalic.fntdata"/><Relationship Id="rId80" Type="http://schemas.openxmlformats.org/officeDocument/2006/relationships/font" Target="fonts/OpenSansExtraBold-bold.fntdata"/><Relationship Id="rId82" Type="http://schemas.openxmlformats.org/officeDocument/2006/relationships/font" Target="fonts/BarlowSemiCondensed-regular.fntdata"/><Relationship Id="rId81" Type="http://schemas.openxmlformats.org/officeDocument/2006/relationships/font" Target="fonts/OpenSansExtraBold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48" Type="http://schemas.openxmlformats.org/officeDocument/2006/relationships/font" Target="fonts/BarlowExtraBold-bold.fntdata"/><Relationship Id="rId47" Type="http://schemas.openxmlformats.org/officeDocument/2006/relationships/font" Target="fonts/HelveticaNeue-boldItalic.fntdata"/><Relationship Id="rId49" Type="http://schemas.openxmlformats.org/officeDocument/2006/relationships/font" Target="fonts/BarlowExtraBold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73" Type="http://schemas.openxmlformats.org/officeDocument/2006/relationships/font" Target="fonts/LatoLight-bold.fntdata"/><Relationship Id="rId72" Type="http://schemas.openxmlformats.org/officeDocument/2006/relationships/font" Target="fonts/LatoLight-regular.fntdata"/><Relationship Id="rId31" Type="http://schemas.openxmlformats.org/officeDocument/2006/relationships/slide" Target="slides/slide26.xml"/><Relationship Id="rId75" Type="http://schemas.openxmlformats.org/officeDocument/2006/relationships/font" Target="fonts/LatoLight-boldItalic.fntdata"/><Relationship Id="rId30" Type="http://schemas.openxmlformats.org/officeDocument/2006/relationships/slide" Target="slides/slide25.xml"/><Relationship Id="rId74" Type="http://schemas.openxmlformats.org/officeDocument/2006/relationships/font" Target="fonts/LatoLight-italic.fntdata"/><Relationship Id="rId33" Type="http://schemas.openxmlformats.org/officeDocument/2006/relationships/font" Target="fonts/BarlowCondensedSemiBold-bold.fntdata"/><Relationship Id="rId77" Type="http://schemas.openxmlformats.org/officeDocument/2006/relationships/font" Target="fonts/BarlowMedium-bold.fntdata"/><Relationship Id="rId32" Type="http://schemas.openxmlformats.org/officeDocument/2006/relationships/font" Target="fonts/BarlowCondensedSemiBold-regular.fntdata"/><Relationship Id="rId76" Type="http://schemas.openxmlformats.org/officeDocument/2006/relationships/font" Target="fonts/BarlowMedium-regular.fntdata"/><Relationship Id="rId35" Type="http://schemas.openxmlformats.org/officeDocument/2006/relationships/font" Target="fonts/BarlowCondensedSemiBold-boldItalic.fntdata"/><Relationship Id="rId79" Type="http://schemas.openxmlformats.org/officeDocument/2006/relationships/font" Target="fonts/BarlowMedium-boldItalic.fntdata"/><Relationship Id="rId34" Type="http://schemas.openxmlformats.org/officeDocument/2006/relationships/font" Target="fonts/BarlowCondensedSemiBold-italic.fntdata"/><Relationship Id="rId78" Type="http://schemas.openxmlformats.org/officeDocument/2006/relationships/font" Target="fonts/BarlowMedium-italic.fntdata"/><Relationship Id="rId71" Type="http://schemas.openxmlformats.org/officeDocument/2006/relationships/font" Target="fonts/Montserrat-boldItalic.fntdata"/><Relationship Id="rId70" Type="http://schemas.openxmlformats.org/officeDocument/2006/relationships/font" Target="fonts/Montserrat-italic.fntdata"/><Relationship Id="rId37" Type="http://schemas.openxmlformats.org/officeDocument/2006/relationships/font" Target="fonts/BarlowCondensed-bold.fntdata"/><Relationship Id="rId36" Type="http://schemas.openxmlformats.org/officeDocument/2006/relationships/font" Target="fonts/BarlowCondensed-regular.fntdata"/><Relationship Id="rId39" Type="http://schemas.openxmlformats.org/officeDocument/2006/relationships/font" Target="fonts/BarlowCondensed-boldItalic.fntdata"/><Relationship Id="rId38" Type="http://schemas.openxmlformats.org/officeDocument/2006/relationships/font" Target="fonts/BarlowCondensed-italic.fntdata"/><Relationship Id="rId62" Type="http://schemas.openxmlformats.org/officeDocument/2006/relationships/font" Target="fonts/Play-regular.fntdata"/><Relationship Id="rId61" Type="http://schemas.openxmlformats.org/officeDocument/2006/relationships/font" Target="fonts/Barlow-boldItalic.fntdata"/><Relationship Id="rId20" Type="http://schemas.openxmlformats.org/officeDocument/2006/relationships/slide" Target="slides/slide15.xml"/><Relationship Id="rId64" Type="http://schemas.openxmlformats.org/officeDocument/2006/relationships/font" Target="fonts/Roboto-regular.fntdata"/><Relationship Id="rId63" Type="http://schemas.openxmlformats.org/officeDocument/2006/relationships/font" Target="fonts/Play-bold.fntdata"/><Relationship Id="rId22" Type="http://schemas.openxmlformats.org/officeDocument/2006/relationships/slide" Target="slides/slide17.xml"/><Relationship Id="rId66" Type="http://schemas.openxmlformats.org/officeDocument/2006/relationships/font" Target="fonts/Roboto-italic.fntdata"/><Relationship Id="rId21" Type="http://schemas.openxmlformats.org/officeDocument/2006/relationships/slide" Target="slides/slide16.xml"/><Relationship Id="rId65" Type="http://schemas.openxmlformats.org/officeDocument/2006/relationships/font" Target="fonts/Roboto-bold.fntdata"/><Relationship Id="rId24" Type="http://schemas.openxmlformats.org/officeDocument/2006/relationships/slide" Target="slides/slide19.xml"/><Relationship Id="rId68" Type="http://schemas.openxmlformats.org/officeDocument/2006/relationships/font" Target="fonts/Montserrat-regular.fntdata"/><Relationship Id="rId23" Type="http://schemas.openxmlformats.org/officeDocument/2006/relationships/slide" Target="slides/slide18.xml"/><Relationship Id="rId67" Type="http://schemas.openxmlformats.org/officeDocument/2006/relationships/font" Target="fonts/Roboto-boldItalic.fntdata"/><Relationship Id="rId60" Type="http://schemas.openxmlformats.org/officeDocument/2006/relationships/font" Target="fonts/Barlow-italic.fntdata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69" Type="http://schemas.openxmlformats.org/officeDocument/2006/relationships/font" Target="fonts/Montserrat-bold.fntdata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51" Type="http://schemas.openxmlformats.org/officeDocument/2006/relationships/font" Target="fonts/BarlowSemiBold-bold.fntdata"/><Relationship Id="rId50" Type="http://schemas.openxmlformats.org/officeDocument/2006/relationships/font" Target="fonts/BarlowSemiBold-regular.fntdata"/><Relationship Id="rId53" Type="http://schemas.openxmlformats.org/officeDocument/2006/relationships/font" Target="fonts/BarlowSemiBold-boldItalic.fntdata"/><Relationship Id="rId52" Type="http://schemas.openxmlformats.org/officeDocument/2006/relationships/font" Target="fonts/BarlowSemiBold-italic.fntdata"/><Relationship Id="rId11" Type="http://schemas.openxmlformats.org/officeDocument/2006/relationships/slide" Target="slides/slide6.xml"/><Relationship Id="rId55" Type="http://schemas.openxmlformats.org/officeDocument/2006/relationships/font" Target="fonts/RobotoMono-bold.fntdata"/><Relationship Id="rId10" Type="http://schemas.openxmlformats.org/officeDocument/2006/relationships/slide" Target="slides/slide5.xml"/><Relationship Id="rId54" Type="http://schemas.openxmlformats.org/officeDocument/2006/relationships/font" Target="fonts/RobotoMono-regular.fntdata"/><Relationship Id="rId13" Type="http://schemas.openxmlformats.org/officeDocument/2006/relationships/slide" Target="slides/slide8.xml"/><Relationship Id="rId57" Type="http://schemas.openxmlformats.org/officeDocument/2006/relationships/font" Target="fonts/RobotoMono-boldItalic.fntdata"/><Relationship Id="rId12" Type="http://schemas.openxmlformats.org/officeDocument/2006/relationships/slide" Target="slides/slide7.xml"/><Relationship Id="rId56" Type="http://schemas.openxmlformats.org/officeDocument/2006/relationships/font" Target="fonts/RobotoMono-italic.fntdata"/><Relationship Id="rId15" Type="http://schemas.openxmlformats.org/officeDocument/2006/relationships/slide" Target="slides/slide10.xml"/><Relationship Id="rId59" Type="http://schemas.openxmlformats.org/officeDocument/2006/relationships/font" Target="fonts/Barlow-bold.fntdata"/><Relationship Id="rId14" Type="http://schemas.openxmlformats.org/officeDocument/2006/relationships/slide" Target="slides/slide9.xml"/><Relationship Id="rId58" Type="http://schemas.openxmlformats.org/officeDocument/2006/relationships/font" Target="fonts/Barlow-regular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4.png>
</file>

<file path=ppt/media/image17.gif>
</file>

<file path=ppt/media/image19.png>
</file>

<file path=ppt/media/image2.png>
</file>

<file path=ppt/media/image20.png>
</file>

<file path=ppt/media/image21.png>
</file>

<file path=ppt/media/image23.png>
</file>

<file path=ppt/media/image24.png>
</file>

<file path=ppt/media/image3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pt-B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32360af8df6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" name="Google Shape;57;g32360af8df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32586f5b86b_0_16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4" name="Google Shape;244;g32586f5b86b_0_16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5" name="Google Shape;245;g32586f5b86b_0_16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32586f5b86b_0_18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9" name="Google Shape;259;g32586f5b86b_0_18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0" name="Google Shape;260;g32586f5b86b_0_18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32586f5b86b_0_2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1" name="Google Shape;281;g32586f5b86b_0_2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82" name="Google Shape;282;g32586f5b86b_0_21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32586f5b86b_0_23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3" name="Google Shape;303;g32586f5b86b_0_23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04" name="Google Shape;304;g32586f5b86b_0_23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32586f5b86b_0_10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1" name="Google Shape;321;g32586f5b86b_0_10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22" name="Google Shape;322;g32586f5b86b_0_10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32586f5b86b_0_25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2" name="Google Shape;332;g32586f5b86b_0_25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33" name="Google Shape;333;g32586f5b86b_0_25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32586f5b86b_0_28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6" name="Google Shape;356;g32586f5b86b_0_28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57" name="Google Shape;357;g32586f5b86b_0_28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32586f5b86b_0_29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1" name="Google Shape;371;g32586f5b86b_0_29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72" name="Google Shape;372;g32586f5b86b_0_29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32586f5b86b_0_3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9" name="Google Shape;389;g32586f5b86b_0_31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90" name="Google Shape;390;g32586f5b86b_0_31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32586f5b86b_0_3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7" name="Google Shape;407;g32586f5b86b_0_32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08" name="Google Shape;408;g32586f5b86b_0_32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2360af8df6_0_6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" name="Google Shape;74;g32360af8df6_0_6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5" name="Google Shape;75;g32360af8df6_0_6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6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Google Shape;427;g326b953ad86_0_2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8" name="Google Shape;428;g326b953ad86_0_2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29" name="Google Shape;429;g326b953ad86_0_2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3265343bc1a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46" name="Google Shape;446;g3265343bc1a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47" name="Google Shape;447;g3265343bc1a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3265343bc1a_0_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7" name="Google Shape;457;g3265343bc1a_0_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58" name="Google Shape;458;g3265343bc1a_0_1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3265343bc1a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3265343bc1a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g3265343bc1a_0_18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88" name="Google Shape;488;g3265343bc1a_0_18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89" name="Google Shape;489;g3265343bc1a_0_18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3265343bc1a_0_9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9" name="Google Shape;499;g3265343bc1a_0_9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00" name="Google Shape;500;g3265343bc1a_0_9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3265343bc1a_0_1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20" name="Google Shape;520;g3265343bc1a_0_11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21" name="Google Shape;521;g3265343bc1a_0_11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2360af8df6_0_8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" name="Google Shape;100;g32360af8df6_0_8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1" name="Google Shape;101;g32360af8df6_0_8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24d0159c75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7" name="Google Shape;127;g324d0159c75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8" name="Google Shape;128;g324d0159c75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2360b03f6c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54" name="Google Shape;154;g32360b03f6c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24791a8361_0_7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9" name="Google Shape;169;g324791a8361_0_7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0" name="Google Shape;170;g324791a8361_0_7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2586f5b86b_0_6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3" name="Google Shape;193;g32586f5b86b_0_6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4" name="Google Shape;194;g32586f5b86b_0_6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32586f5b86b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8" name="Google Shape;208;g32586f5b86b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9" name="Google Shape;209;g32586f5b86b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2586f5b86b_0_8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6" name="Google Shape;226;g32586f5b86b_0_8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7" name="Google Shape;227;g32586f5b86b_0_8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/>
          <p:nvPr>
            <p:ph type="title"/>
          </p:nvPr>
        </p:nvSpPr>
        <p:spPr>
          <a:xfrm>
            <a:off x="415600" y="2867800"/>
            <a:ext cx="11360700" cy="112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11296611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9250" lvl="1" marL="914400" marR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○"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9250" lvl="2" marL="1371600" marR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■"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9250" lvl="3" marL="1828800" marR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●"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9250" lvl="4" marL="2286000" marR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○"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9250" lvl="5" marL="2743200" marR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■"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9250" lvl="6" marL="3200400" marR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●"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9250" lvl="7" marL="3657600" marR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○"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9250" lvl="8" marL="4114800" marR="0" rtl="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rgbClr val="000000"/>
              </a:buClr>
              <a:buSzPts val="1900"/>
              <a:buFont typeface="Arial"/>
              <a:buChar char="■"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11296611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1" type="blank">
  <p:cSld name="BLANK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idx="12" type="sldNum"/>
          </p:nvPr>
        </p:nvSpPr>
        <p:spPr>
          <a:xfrm>
            <a:off x="11307445" y="6333134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9" name="Google Shape;19;p4"/>
          <p:cNvSpPr/>
          <p:nvPr/>
        </p:nvSpPr>
        <p:spPr>
          <a:xfrm>
            <a:off x="0" y="-1200"/>
            <a:ext cx="12192000" cy="6860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" name="Google Shape;20;p4"/>
          <p:cNvPicPr preferRelativeResize="0"/>
          <p:nvPr/>
        </p:nvPicPr>
        <p:blipFill rotWithShape="1">
          <a:blip r:embed="rId2">
            <a:alphaModFix/>
          </a:blip>
          <a:srcRect b="3196" l="19264" r="5216" t="7721"/>
          <a:stretch/>
        </p:blipFill>
        <p:spPr>
          <a:xfrm rot="10800000">
            <a:off x="6334500" y="-2250"/>
            <a:ext cx="5857500" cy="6862500"/>
          </a:xfrm>
          <a:prstGeom prst="flowChartDelay">
            <a:avLst/>
          </a:prstGeom>
          <a:noFill/>
          <a:ln>
            <a:noFill/>
          </a:ln>
        </p:spPr>
      </p:pic>
      <p:sp>
        <p:nvSpPr>
          <p:cNvPr id="21" name="Google Shape;21;p4"/>
          <p:cNvSpPr/>
          <p:nvPr/>
        </p:nvSpPr>
        <p:spPr>
          <a:xfrm rot="-5400000">
            <a:off x="10276771" y="4945028"/>
            <a:ext cx="1276722" cy="255371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" name="Google Shape;22;p4"/>
          <p:cNvSpPr txBox="1"/>
          <p:nvPr/>
        </p:nvSpPr>
        <p:spPr>
          <a:xfrm>
            <a:off x="650400" y="2009100"/>
            <a:ext cx="5121000" cy="29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0" i="0" lang="pt-BR" sz="7000" u="none" cap="none" strike="noStrike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rPr>
              <a:t>O NOME DO CURSO VAI BEM AQUI</a:t>
            </a:r>
            <a:endParaRPr b="0" i="0" sz="7000" u="none" cap="none" strike="noStrike">
              <a:solidFill>
                <a:schemeClr val="lt1"/>
              </a:solidFill>
              <a:latin typeface="Barlow Condensed SemiBold"/>
              <a:ea typeface="Barlow Condensed SemiBold"/>
              <a:cs typeface="Barlow Condensed SemiBold"/>
              <a:sym typeface="Barlow Condensed SemiBold"/>
            </a:endParaRPr>
          </a:p>
        </p:txBody>
      </p:sp>
      <p:sp>
        <p:nvSpPr>
          <p:cNvPr id="23" name="Google Shape;23;p4"/>
          <p:cNvSpPr txBox="1"/>
          <p:nvPr/>
        </p:nvSpPr>
        <p:spPr>
          <a:xfrm>
            <a:off x="691875" y="5981275"/>
            <a:ext cx="4302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pt-BR" sz="1000" u="none" cap="none" strike="noStrike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Copyright © CESAR School 2024 | Todos os direitos reservados. </a:t>
            </a:r>
            <a:endParaRPr b="0" i="0" sz="1000" u="none" cap="none" strike="noStrike">
              <a:solidFill>
                <a:schemeClr val="lt1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pt-BR" sz="1000" u="none" cap="none" strike="noStrike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Este material, ou qualquer parte dele, não pode ser reproduzido, divulgado ou usado de forma alguma sem autorização escrita.</a:t>
            </a:r>
            <a:endParaRPr b="0" i="0" sz="1000" u="none" cap="none" strike="noStrike">
              <a:solidFill>
                <a:schemeClr val="lt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pic>
        <p:nvPicPr>
          <p:cNvPr id="24" name="Google Shape;24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1550" y="612725"/>
            <a:ext cx="2434249" cy="442975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4"/>
          <p:cNvSpPr/>
          <p:nvPr/>
        </p:nvSpPr>
        <p:spPr>
          <a:xfrm rot="-5400000">
            <a:off x="11606223" y="5831003"/>
            <a:ext cx="1054200" cy="10542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4"/>
          <p:cNvSpPr/>
          <p:nvPr/>
        </p:nvSpPr>
        <p:spPr>
          <a:xfrm flipH="1" rot="-5400000">
            <a:off x="11378375" y="5468175"/>
            <a:ext cx="527648" cy="527648"/>
          </a:xfrm>
          <a:custGeom>
            <a:rect b="b" l="l" r="r" t="t"/>
            <a:pathLst>
              <a:path extrusionOk="0" h="208763" w="208763">
                <a:moveTo>
                  <a:pt x="0" y="0"/>
                </a:moveTo>
                <a:lnTo>
                  <a:pt x="0" y="208763"/>
                </a:lnTo>
                <a:cubicBezTo>
                  <a:pt x="115295" y="208763"/>
                  <a:pt x="208763" y="115295"/>
                  <a:pt x="20876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4"/>
          <p:cNvSpPr/>
          <p:nvPr/>
        </p:nvSpPr>
        <p:spPr>
          <a:xfrm rot="5400000">
            <a:off x="9492802" y="5539136"/>
            <a:ext cx="583578" cy="1167318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8" name="Google Shape;28;p4"/>
          <p:cNvSpPr/>
          <p:nvPr/>
        </p:nvSpPr>
        <p:spPr>
          <a:xfrm rot="5400000">
            <a:off x="9586774" y="5202355"/>
            <a:ext cx="390582" cy="781272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9" name="Google Shape;29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588550" y="5991236"/>
            <a:ext cx="655200" cy="583575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4"/>
          <p:cNvSpPr/>
          <p:nvPr/>
        </p:nvSpPr>
        <p:spPr>
          <a:xfrm>
            <a:off x="10877675" y="4941300"/>
            <a:ext cx="500700" cy="5007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ULLET POINTS">
  <p:cSld name="TITLE_1_1_1_2">
    <p:bg>
      <p:bgPr>
        <a:solidFill>
          <a:schemeClr val="dk2"/>
        </a:solid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>
            <p:ph type="ctrTitle"/>
          </p:nvPr>
        </p:nvSpPr>
        <p:spPr>
          <a:xfrm>
            <a:off x="7900033" y="425533"/>
            <a:ext cx="3492000" cy="6120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●"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○"/>
              <a:def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■"/>
              <a:def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●"/>
              <a:def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○"/>
              <a:def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■"/>
              <a:def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●"/>
              <a:def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○"/>
              <a:def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■"/>
              <a:def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1375733" y="1530367"/>
            <a:ext cx="8534700" cy="42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111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Lato Light"/>
              <a:buChar char="●"/>
              <a:defRPr b="0" i="0" sz="1300" u="none" cap="none" strike="noStrike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indent="-311150" lvl="1" marL="914400" marR="0" rtl="0" algn="l">
              <a:lnSpc>
                <a:spcPct val="15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Lato Light"/>
              <a:buChar char="○"/>
              <a:defRPr b="0" i="0" sz="1300" u="none" cap="none" strike="noStrike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indent="-311150" lvl="2" marL="1371600" marR="0" rtl="0" algn="l">
              <a:lnSpc>
                <a:spcPct val="15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Lato Light"/>
              <a:buChar char="■"/>
              <a:defRPr b="0" i="0" sz="1300" u="none" cap="none" strike="noStrike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indent="-311150" lvl="3" marL="1828800" marR="0" rtl="0" algn="l">
              <a:lnSpc>
                <a:spcPct val="15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Lato Light"/>
              <a:buChar char="●"/>
              <a:defRPr b="0" i="0" sz="1300" u="none" cap="none" strike="noStrike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indent="-311150" lvl="4" marL="2286000" marR="0" rtl="0" algn="l">
              <a:lnSpc>
                <a:spcPct val="15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Lato Light"/>
              <a:buChar char="○"/>
              <a:defRPr b="0" i="0" sz="1300" u="none" cap="none" strike="noStrike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indent="-311150" lvl="5" marL="2743200" marR="0" rtl="0" algn="l">
              <a:lnSpc>
                <a:spcPct val="15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Lato Light"/>
              <a:buChar char="■"/>
              <a:defRPr b="0" i="0" sz="1300" u="none" cap="none" strike="noStrike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indent="-311150" lvl="6" marL="3200400" marR="0" rtl="0" algn="l">
              <a:lnSpc>
                <a:spcPct val="15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Lato Light"/>
              <a:buChar char="●"/>
              <a:defRPr b="0" i="0" sz="1300" u="none" cap="none" strike="noStrike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indent="-311150" lvl="7" marL="3657600" marR="0" rtl="0" algn="l">
              <a:lnSpc>
                <a:spcPct val="15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Lato Light"/>
              <a:buChar char="○"/>
              <a:defRPr b="0" i="0" sz="1300" u="none" cap="none" strike="noStrike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indent="-311150" lvl="8" marL="4114800" marR="0" rtl="0" algn="l">
              <a:lnSpc>
                <a:spcPct val="150000"/>
              </a:lnSpc>
              <a:spcBef>
                <a:spcPts val="2100"/>
              </a:spcBef>
              <a:spcAft>
                <a:spcPts val="2100"/>
              </a:spcAft>
              <a:buClr>
                <a:srgbClr val="000000"/>
              </a:buClr>
              <a:buSzPts val="1300"/>
              <a:buFont typeface="Lato Light"/>
              <a:buChar char="■"/>
              <a:defRPr b="0" i="0" sz="1300" u="none" cap="none" strike="noStrike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/>
          <p:nvPr>
            <p:ph type="ctrTitle"/>
          </p:nvPr>
        </p:nvSpPr>
        <p:spPr>
          <a:xfrm>
            <a:off x="1524000" y="1122363"/>
            <a:ext cx="9144000" cy="3025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600"/>
              <a:buFont typeface="Play"/>
              <a:buNone/>
              <a:defRPr b="0" i="1" sz="6600" u="none" cap="none" strike="noStrike">
                <a:solidFill>
                  <a:schemeClr val="dk2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" name="Google Shape;36;p6"/>
          <p:cNvSpPr txBox="1"/>
          <p:nvPr>
            <p:ph idx="1" type="subTitle"/>
          </p:nvPr>
        </p:nvSpPr>
        <p:spPr>
          <a:xfrm>
            <a:off x="1524000" y="4386729"/>
            <a:ext cx="9144000" cy="113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4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4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8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8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37" name="Google Shape;37;p6"/>
          <p:cNvSpPr txBox="1"/>
          <p:nvPr>
            <p:ph idx="10" type="dt"/>
          </p:nvPr>
        </p:nvSpPr>
        <p:spPr>
          <a:xfrm>
            <a:off x="7337102" y="6398878"/>
            <a:ext cx="4194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38" name="Google Shape;38;p6"/>
          <p:cNvSpPr txBox="1"/>
          <p:nvPr>
            <p:ph idx="11" type="ftr"/>
          </p:nvPr>
        </p:nvSpPr>
        <p:spPr>
          <a:xfrm>
            <a:off x="154429" y="6398878"/>
            <a:ext cx="4497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11602477" y="6398878"/>
            <a:ext cx="4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Title and Content">
  <p:cSld name="4_Title and Conten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077"/>
              </a:buClr>
              <a:buSzPts val="2400"/>
              <a:buFont typeface="Montserrat"/>
              <a:buNone/>
              <a:defRPr b="1" i="0" sz="2400" u="none" cap="none" strike="noStrike">
                <a:solidFill>
                  <a:srgbClr val="006077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0" y="1116674"/>
            <a:ext cx="121920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274300" spcFirstLastPara="1" rIns="457200" wrap="square" tIns="45700">
            <a:spAutoFit/>
          </a:bodyPr>
          <a:lstStyle>
            <a:lvl1pPr indent="-32004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440"/>
              <a:buFont typeface="Arial"/>
              <a:buChar char="•"/>
              <a:defRPr b="0" i="0" sz="1800" u="none" cap="none" strike="noStrik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20039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4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30988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8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309879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8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11566769" y="6584473"/>
            <a:ext cx="3534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/>
          <p:nvPr>
            <p:ph type="title"/>
          </p:nvPr>
        </p:nvSpPr>
        <p:spPr>
          <a:xfrm>
            <a:off x="1143000" y="533401"/>
            <a:ext cx="9906000" cy="13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Play"/>
              <a:buNone/>
              <a:defRPr b="0" i="1" sz="4400" u="none" cap="none" strike="noStrike">
                <a:solidFill>
                  <a:schemeClr val="dk2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" name="Google Shape;46;p8"/>
          <p:cNvSpPr txBox="1"/>
          <p:nvPr>
            <p:ph idx="1" type="body"/>
          </p:nvPr>
        </p:nvSpPr>
        <p:spPr>
          <a:xfrm>
            <a:off x="1143000" y="2009554"/>
            <a:ext cx="9906000" cy="40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052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92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20039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4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30988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8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309879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8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0" type="dt"/>
          </p:nvPr>
        </p:nvSpPr>
        <p:spPr>
          <a:xfrm>
            <a:off x="7337102" y="6398878"/>
            <a:ext cx="4194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48" name="Google Shape;48;p8"/>
          <p:cNvSpPr txBox="1"/>
          <p:nvPr>
            <p:ph idx="11" type="ftr"/>
          </p:nvPr>
        </p:nvSpPr>
        <p:spPr>
          <a:xfrm>
            <a:off x="154429" y="6398878"/>
            <a:ext cx="4497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49" name="Google Shape;49;p8"/>
          <p:cNvSpPr txBox="1"/>
          <p:nvPr>
            <p:ph idx="12" type="sldNum"/>
          </p:nvPr>
        </p:nvSpPr>
        <p:spPr>
          <a:xfrm>
            <a:off x="11602477" y="6398878"/>
            <a:ext cx="4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/>
          <p:nvPr>
            <p:ph type="title"/>
          </p:nvPr>
        </p:nvSpPr>
        <p:spPr>
          <a:xfrm>
            <a:off x="1143000" y="533401"/>
            <a:ext cx="9906000" cy="13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Play"/>
              <a:buNone/>
              <a:defRPr b="0" i="1" sz="4400" u="none" cap="none" strike="noStrike">
                <a:solidFill>
                  <a:schemeClr val="dk2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0" type="dt"/>
          </p:nvPr>
        </p:nvSpPr>
        <p:spPr>
          <a:xfrm>
            <a:off x="7337102" y="6398878"/>
            <a:ext cx="4194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53" name="Google Shape;53;p9"/>
          <p:cNvSpPr txBox="1"/>
          <p:nvPr>
            <p:ph idx="11" type="ftr"/>
          </p:nvPr>
        </p:nvSpPr>
        <p:spPr>
          <a:xfrm>
            <a:off x="154429" y="6398878"/>
            <a:ext cx="4497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11602477" y="6398878"/>
            <a:ext cx="4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transition spd="med">
    <p:fade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Relationship Id="rId4" Type="http://schemas.openxmlformats.org/officeDocument/2006/relationships/image" Target="../media/image17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Relationship Id="rId4" Type="http://schemas.openxmlformats.org/officeDocument/2006/relationships/image" Target="../media/image2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5.png"/><Relationship Id="rId4" Type="http://schemas.openxmlformats.org/officeDocument/2006/relationships/image" Target="../media/image2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5.png"/><Relationship Id="rId4" Type="http://schemas.openxmlformats.org/officeDocument/2006/relationships/image" Target="../media/image19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1.png"/><Relationship Id="rId4" Type="http://schemas.openxmlformats.org/officeDocument/2006/relationships/image" Target="../media/image5.png"/><Relationship Id="rId5" Type="http://schemas.openxmlformats.org/officeDocument/2006/relationships/image" Target="../media/image24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1.png"/><Relationship Id="rId4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Relationship Id="rId4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0"/>
          <p:cNvSpPr txBox="1"/>
          <p:nvPr/>
        </p:nvSpPr>
        <p:spPr>
          <a:xfrm>
            <a:off x="650400" y="2085300"/>
            <a:ext cx="5121000" cy="14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lang="pt-BR" sz="50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rPr>
              <a:t>JavaScript e Front-End básico</a:t>
            </a:r>
            <a:endParaRPr b="1" i="0" sz="4300" u="none" cap="none" strike="noStrike">
              <a:solidFill>
                <a:schemeClr val="lt1"/>
              </a:solidFill>
              <a:latin typeface="Barlow Condensed SemiBold"/>
              <a:ea typeface="Barlow Condensed SemiBold"/>
              <a:cs typeface="Barlow Condensed SemiBold"/>
              <a:sym typeface="Barlow Condensed SemiBold"/>
            </a:endParaRPr>
          </a:p>
        </p:txBody>
      </p:sp>
      <p:sp>
        <p:nvSpPr>
          <p:cNvPr id="60" name="Google Shape;60;p10"/>
          <p:cNvSpPr txBox="1"/>
          <p:nvPr/>
        </p:nvSpPr>
        <p:spPr>
          <a:xfrm>
            <a:off x="691875" y="5981275"/>
            <a:ext cx="41088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pt-BR" sz="1000" u="none" cap="none" strike="noStrike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Copyright © CESAR School 2024 | Todos os direitos reservados. </a:t>
            </a:r>
            <a:endParaRPr b="0" i="0" sz="1000" u="none" cap="none" strike="noStrike">
              <a:solidFill>
                <a:schemeClr val="lt1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pt-BR" sz="1000" u="none" cap="none" strike="noStrike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Este material, ou qualquer parte dele, não pode ser reproduzido, divulgado ou usado de forma alguma sem autorização escrita.</a:t>
            </a:r>
            <a:endParaRPr b="0" i="0" sz="1000" u="none" cap="none" strike="noStrike">
              <a:solidFill>
                <a:schemeClr val="lt1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pic>
        <p:nvPicPr>
          <p:cNvPr id="61" name="Google Shape;61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54075" y="627100"/>
            <a:ext cx="978474" cy="871504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0"/>
          <p:cNvSpPr/>
          <p:nvPr/>
        </p:nvSpPr>
        <p:spPr>
          <a:xfrm rot="5400000">
            <a:off x="9621947" y="2025021"/>
            <a:ext cx="1770900" cy="1770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10"/>
          <p:cNvSpPr/>
          <p:nvPr/>
        </p:nvSpPr>
        <p:spPr>
          <a:xfrm>
            <a:off x="9622100" y="227937"/>
            <a:ext cx="1770900" cy="17709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10"/>
          <p:cNvSpPr/>
          <p:nvPr/>
        </p:nvSpPr>
        <p:spPr>
          <a:xfrm rot="5400000">
            <a:off x="9619259" y="254286"/>
            <a:ext cx="1770900" cy="17709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10"/>
          <p:cNvSpPr/>
          <p:nvPr/>
        </p:nvSpPr>
        <p:spPr>
          <a:xfrm rot="10800000">
            <a:off x="9619259" y="254123"/>
            <a:ext cx="1770900" cy="17709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6" name="Google Shape;66;p10"/>
          <p:cNvGrpSpPr/>
          <p:nvPr/>
        </p:nvGrpSpPr>
        <p:grpSpPr>
          <a:xfrm>
            <a:off x="9583093" y="3790162"/>
            <a:ext cx="1770634" cy="1773106"/>
            <a:chOff x="4029498" y="2746115"/>
            <a:chExt cx="1054200" cy="1055608"/>
          </a:xfrm>
        </p:grpSpPr>
        <p:sp>
          <p:nvSpPr>
            <p:cNvPr id="67" name="Google Shape;67;p10"/>
            <p:cNvSpPr/>
            <p:nvPr/>
          </p:nvSpPr>
          <p:spPr>
            <a:xfrm flipH="1" rot="-5400000">
              <a:off x="4554450" y="3274075"/>
              <a:ext cx="527648" cy="527648"/>
            </a:xfrm>
            <a:custGeom>
              <a:rect b="b" l="l" r="r" t="t"/>
              <a:pathLst>
                <a:path extrusionOk="0" h="208763" w="208763">
                  <a:moveTo>
                    <a:pt x="0" y="0"/>
                  </a:moveTo>
                  <a:lnTo>
                    <a:pt x="0" y="208763"/>
                  </a:lnTo>
                  <a:cubicBezTo>
                    <a:pt x="115295" y="208763"/>
                    <a:pt x="208763" y="115295"/>
                    <a:pt x="2087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10"/>
            <p:cNvSpPr/>
            <p:nvPr/>
          </p:nvSpPr>
          <p:spPr>
            <a:xfrm rot="-5400000">
              <a:off x="4029498" y="2746115"/>
              <a:ext cx="1054200" cy="1054200"/>
            </a:xfrm>
            <a:prstGeom prst="blockArc">
              <a:avLst>
                <a:gd fmla="val 16177594" name="adj1"/>
                <a:gd fmla="val 82284" name="adj2"/>
                <a:gd fmla="val 19062" name="adj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9" name="Google Shape;69;p10"/>
          <p:cNvSpPr txBox="1"/>
          <p:nvPr/>
        </p:nvSpPr>
        <p:spPr>
          <a:xfrm>
            <a:off x="9043767" y="5565325"/>
            <a:ext cx="24111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lang="pt-BR" sz="2800">
                <a:solidFill>
                  <a:srgbClr val="F7F6E2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COMEÇAREMOS EM BREVE…</a:t>
            </a:r>
            <a:endParaRPr b="0" i="0" sz="1700" u="none" cap="none" strike="noStrike">
              <a:solidFill>
                <a:srgbClr val="F7F6E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pic>
        <p:nvPicPr>
          <p:cNvPr id="70" name="Google Shape;70;p10"/>
          <p:cNvPicPr preferRelativeResize="0"/>
          <p:nvPr/>
        </p:nvPicPr>
        <p:blipFill rotWithShape="1">
          <a:blip r:embed="rId4">
            <a:alphaModFix/>
          </a:blip>
          <a:srcRect b="0" l="5004" r="4995" t="0"/>
          <a:stretch/>
        </p:blipFill>
        <p:spPr>
          <a:xfrm>
            <a:off x="4656275" y="2208950"/>
            <a:ext cx="4184100" cy="4648800"/>
          </a:xfrm>
          <a:prstGeom prst="round2SameRect">
            <a:avLst>
              <a:gd fmla="val 50000" name="adj1"/>
              <a:gd fmla="val 0" name="adj2"/>
            </a:avLst>
          </a:prstGeom>
          <a:noFill/>
          <a:ln>
            <a:noFill/>
          </a:ln>
        </p:spPr>
      </p:pic>
      <p:sp>
        <p:nvSpPr>
          <p:cNvPr id="71" name="Google Shape;71;p10"/>
          <p:cNvSpPr txBox="1"/>
          <p:nvPr/>
        </p:nvSpPr>
        <p:spPr>
          <a:xfrm>
            <a:off x="691867" y="3662325"/>
            <a:ext cx="24111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lang="pt-BR" sz="28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NEXT</a:t>
            </a:r>
            <a:endParaRPr b="0" i="0" sz="1700" u="none" cap="none" strike="noStrike">
              <a:solidFill>
                <a:srgbClr val="FF600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9"/>
          <p:cNvSpPr txBox="1"/>
          <p:nvPr/>
        </p:nvSpPr>
        <p:spPr>
          <a:xfrm>
            <a:off x="1979675" y="646000"/>
            <a:ext cx="79476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pt-BR" sz="29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Operadores l</a:t>
            </a:r>
            <a:r>
              <a:rPr b="1" lang="pt-BR" sz="29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ógicos</a:t>
            </a:r>
            <a:endParaRPr b="1" i="0" sz="29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248" name="Google Shape;248;p19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249" name="Google Shape;249;p19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250" name="Google Shape;250;p19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51" name="Google Shape;251;p19"/>
          <p:cNvSpPr/>
          <p:nvPr/>
        </p:nvSpPr>
        <p:spPr>
          <a:xfrm rot="5400000">
            <a:off x="763829" y="1159192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52" name="Google Shape;252;p19"/>
          <p:cNvSpPr/>
          <p:nvPr/>
        </p:nvSpPr>
        <p:spPr>
          <a:xfrm rot="-5400000">
            <a:off x="349598" y="2135534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19"/>
          <p:cNvSpPr/>
          <p:nvPr/>
        </p:nvSpPr>
        <p:spPr>
          <a:xfrm>
            <a:off x="349598" y="2135413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19"/>
          <p:cNvSpPr/>
          <p:nvPr/>
        </p:nvSpPr>
        <p:spPr>
          <a:xfrm rot="10800000">
            <a:off x="347751" y="2154862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19"/>
          <p:cNvSpPr/>
          <p:nvPr/>
        </p:nvSpPr>
        <p:spPr>
          <a:xfrm rot="5400000">
            <a:off x="674375" y="509896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56" name="Google Shape;256;p19"/>
          <p:cNvSpPr txBox="1"/>
          <p:nvPr/>
        </p:nvSpPr>
        <p:spPr>
          <a:xfrm>
            <a:off x="1979675" y="1572875"/>
            <a:ext cx="8835000" cy="300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Talvez em algum momento você deseja fazer um condicional no meio do seu JSX que não tem um retorno </a:t>
            </a:r>
            <a:r>
              <a:rPr b="1"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senão (</a:t>
            </a:r>
            <a:r>
              <a:rPr b="1" i="1"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else</a:t>
            </a:r>
            <a:r>
              <a:rPr b="1"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)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ou apresenta um valor ou nada. Utilizando o operador ternário 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poderíamos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colocar um </a:t>
            </a:r>
            <a:r>
              <a:rPr b="1"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fragmento (&lt;&gt;&lt;/&gt;)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no else para garantir que nada fosse mostrado em caso da condição não ser atendida, mas é possível fazer isso de maneira mais eficiente com os operadores lógicos, sendo eles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:</a:t>
            </a:r>
            <a:endParaRPr sz="18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42900" lvl="0" marL="457200" marR="20955" rtl="0" algn="l">
              <a:lnSpc>
                <a:spcPct val="114599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Barlow"/>
              <a:buChar char="➔"/>
            </a:pP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OR ( || ) </a:t>
            </a:r>
            <a:endParaRPr sz="1800">
              <a:latin typeface="Barlow"/>
              <a:ea typeface="Barlow"/>
              <a:cs typeface="Barlow"/>
              <a:sym typeface="Barlow"/>
            </a:endParaRPr>
          </a:p>
          <a:p>
            <a:pPr indent="-342900" lvl="0" marL="457200" marR="20955" rtl="0" algn="l">
              <a:lnSpc>
                <a:spcPct val="114599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Barlow"/>
              <a:buChar char="➔"/>
            </a:pP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Nullish Coalescing ( ?? ) </a:t>
            </a:r>
            <a:endParaRPr sz="1800">
              <a:latin typeface="Barlow"/>
              <a:ea typeface="Barlow"/>
              <a:cs typeface="Barlow"/>
              <a:sym typeface="Barlow"/>
            </a:endParaRPr>
          </a:p>
          <a:p>
            <a:pPr indent="-342900" lvl="0" marL="457200" marR="20955" rtl="0" algn="l">
              <a:lnSpc>
                <a:spcPct val="114599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Barlow"/>
              <a:buChar char="➔"/>
            </a:pP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AND ( &amp;&amp; )</a:t>
            </a:r>
            <a:endParaRPr sz="18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0"/>
          <p:cNvSpPr txBox="1"/>
          <p:nvPr/>
        </p:nvSpPr>
        <p:spPr>
          <a:xfrm>
            <a:off x="1979675" y="646000"/>
            <a:ext cx="79476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pt-BR" sz="29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Operador OR ( || )</a:t>
            </a:r>
            <a:endParaRPr b="1" i="0" sz="29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263" name="Google Shape;263;p20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264" name="Google Shape;264;p20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265" name="Google Shape;265;p2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66" name="Google Shape;266;p20"/>
          <p:cNvSpPr/>
          <p:nvPr/>
        </p:nvSpPr>
        <p:spPr>
          <a:xfrm rot="5400000">
            <a:off x="763829" y="1159192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67" name="Google Shape;267;p20"/>
          <p:cNvSpPr/>
          <p:nvPr/>
        </p:nvSpPr>
        <p:spPr>
          <a:xfrm rot="-5400000">
            <a:off x="349598" y="2135534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20"/>
          <p:cNvSpPr/>
          <p:nvPr/>
        </p:nvSpPr>
        <p:spPr>
          <a:xfrm>
            <a:off x="349598" y="2135413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p20"/>
          <p:cNvSpPr/>
          <p:nvPr/>
        </p:nvSpPr>
        <p:spPr>
          <a:xfrm rot="10800000">
            <a:off x="347751" y="2154862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Google Shape;270;p20"/>
          <p:cNvSpPr/>
          <p:nvPr/>
        </p:nvSpPr>
        <p:spPr>
          <a:xfrm rot="5400000">
            <a:off x="674375" y="509896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71" name="Google Shape;271;p20"/>
          <p:cNvSpPr txBox="1"/>
          <p:nvPr/>
        </p:nvSpPr>
        <p:spPr>
          <a:xfrm>
            <a:off x="1979675" y="1572875"/>
            <a:ext cx="8835000" cy="7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Semelhante ao uso do ternário, aqui você tem um </a:t>
            </a:r>
            <a:r>
              <a:rPr b="1"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if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e </a:t>
            </a:r>
            <a:r>
              <a:rPr b="1"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else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também, mas a diferença que o retorno do if é a </a:t>
            </a:r>
            <a:r>
              <a:rPr b="1"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própria condição, 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caso esse seja um valor </a:t>
            </a:r>
            <a:r>
              <a:rPr b="1"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truthy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:</a:t>
            </a:r>
            <a:endParaRPr b="0" i="0" sz="1400" u="none" cap="none" strike="noStrik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272" name="Google Shape;272;p20"/>
          <p:cNvGrpSpPr/>
          <p:nvPr/>
        </p:nvGrpSpPr>
        <p:grpSpPr>
          <a:xfrm>
            <a:off x="2085142" y="2347802"/>
            <a:ext cx="4530258" cy="2007551"/>
            <a:chOff x="8366640" y="2763197"/>
            <a:chExt cx="6434111" cy="1088752"/>
          </a:xfrm>
        </p:grpSpPr>
        <p:sp>
          <p:nvSpPr>
            <p:cNvPr id="273" name="Google Shape;273;p20"/>
            <p:cNvSpPr txBox="1"/>
            <p:nvPr/>
          </p:nvSpPr>
          <p:spPr>
            <a:xfrm>
              <a:off x="8366651" y="2763197"/>
              <a:ext cx="6434100" cy="163500"/>
            </a:xfrm>
            <a:prstGeom prst="rect">
              <a:avLst/>
            </a:prstGeom>
            <a:solidFill>
              <a:srgbClr val="DD380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0" lIns="9000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500">
                  <a:solidFill>
                    <a:srgbClr val="FFFFFF"/>
                  </a:solidFill>
                </a:rPr>
                <a:t>Hello.jsx</a:t>
              </a:r>
              <a:endParaRPr sz="1500">
                <a:solidFill>
                  <a:srgbClr val="FFFFFF"/>
                </a:solidFill>
              </a:endParaRPr>
            </a:p>
          </p:txBody>
        </p:sp>
        <p:sp>
          <p:nvSpPr>
            <p:cNvPr id="274" name="Google Shape;274;p20"/>
            <p:cNvSpPr txBox="1"/>
            <p:nvPr/>
          </p:nvSpPr>
          <p:spPr>
            <a:xfrm>
              <a:off x="8366640" y="2926750"/>
              <a:ext cx="6434100" cy="92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function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Hello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({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name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}) {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</a:t>
              </a: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return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(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45720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&lt;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div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45720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&lt;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h1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&gt;Hello, {</a:t>
              </a: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name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b="1" lang="pt-BR">
                  <a:solidFill>
                    <a:srgbClr val="EE11F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||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A0101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'world'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}&lt;/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h1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&gt;}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45720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&lt;/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div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)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  <p:grpSp>
        <p:nvGrpSpPr>
          <p:cNvPr id="275" name="Google Shape;275;p20"/>
          <p:cNvGrpSpPr/>
          <p:nvPr/>
        </p:nvGrpSpPr>
        <p:grpSpPr>
          <a:xfrm>
            <a:off x="2084438" y="4473202"/>
            <a:ext cx="6091816" cy="2007551"/>
            <a:chOff x="8366640" y="2763197"/>
            <a:chExt cx="6434111" cy="1088752"/>
          </a:xfrm>
        </p:grpSpPr>
        <p:sp>
          <p:nvSpPr>
            <p:cNvPr id="276" name="Google Shape;276;p20"/>
            <p:cNvSpPr txBox="1"/>
            <p:nvPr/>
          </p:nvSpPr>
          <p:spPr>
            <a:xfrm>
              <a:off x="8366651" y="2763197"/>
              <a:ext cx="6434100" cy="163500"/>
            </a:xfrm>
            <a:prstGeom prst="rect">
              <a:avLst/>
            </a:prstGeom>
            <a:solidFill>
              <a:srgbClr val="DD380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0" lIns="9000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500">
                  <a:solidFill>
                    <a:srgbClr val="FFFFFF"/>
                  </a:solidFill>
                </a:rPr>
                <a:t>Hello.jsx</a:t>
              </a:r>
              <a:endParaRPr sz="1500">
                <a:solidFill>
                  <a:srgbClr val="FFFFFF"/>
                </a:solidFill>
              </a:endParaRPr>
            </a:p>
          </p:txBody>
        </p:sp>
        <p:sp>
          <p:nvSpPr>
            <p:cNvPr id="277" name="Google Shape;277;p20"/>
            <p:cNvSpPr txBox="1"/>
            <p:nvPr/>
          </p:nvSpPr>
          <p:spPr>
            <a:xfrm>
              <a:off x="8366640" y="2926750"/>
              <a:ext cx="6434100" cy="92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function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Hello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({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name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,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nickName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}) {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</a:t>
              </a: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return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(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45720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&lt;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div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45720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&lt;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h1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&gt;Hello, {</a:t>
              </a: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name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b="1" lang="pt-BR">
                  <a:solidFill>
                    <a:srgbClr val="EE11F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||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nickName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b="1" lang="pt-BR">
                  <a:solidFill>
                    <a:srgbClr val="EE11F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||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A0101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'world'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}&lt;/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h1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&gt;}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45720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&lt;/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div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)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  <p:sp>
        <p:nvSpPr>
          <p:cNvPr id="278" name="Google Shape;278;p20"/>
          <p:cNvSpPr/>
          <p:nvPr/>
        </p:nvSpPr>
        <p:spPr>
          <a:xfrm>
            <a:off x="6960000" y="2353175"/>
            <a:ext cx="2563800" cy="1941000"/>
          </a:xfrm>
          <a:prstGeom prst="roundRect">
            <a:avLst>
              <a:gd fmla="val 45305" name="adj"/>
            </a:avLst>
          </a:prstGeom>
          <a:gradFill>
            <a:gsLst>
              <a:gs pos="0">
                <a:srgbClr val="FF6600"/>
              </a:gs>
              <a:gs pos="100000">
                <a:srgbClr val="FF3E03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9988"/>
              </a:buClr>
              <a:buSzPts val="1100"/>
              <a:buFont typeface="Arial"/>
              <a:buNone/>
            </a:pPr>
            <a:r>
              <a:rPr b="1" lang="pt-BR" sz="16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Valores falsy:</a:t>
            </a:r>
            <a:endParaRPr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Barlow"/>
              <a:buChar char="●"/>
            </a:pPr>
            <a:r>
              <a:rPr lang="pt-BR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false</a:t>
            </a:r>
            <a:endParaRPr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Barlow"/>
              <a:buChar char="●"/>
            </a:pPr>
            <a:r>
              <a:rPr lang="pt-BR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null</a:t>
            </a:r>
            <a:endParaRPr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Barlow"/>
              <a:buChar char="●"/>
            </a:pPr>
            <a:r>
              <a:rPr lang="pt-BR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undefined</a:t>
            </a:r>
            <a:endParaRPr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Barlow"/>
              <a:buChar char="●"/>
            </a:pPr>
            <a:r>
              <a:rPr lang="pt-BR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0</a:t>
            </a:r>
            <a:endParaRPr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Barlow"/>
              <a:buChar char="●"/>
            </a:pPr>
            <a:r>
              <a:rPr lang="pt-BR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NaN</a:t>
            </a:r>
            <a:endParaRPr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Barlow"/>
              <a:buChar char="●"/>
            </a:pPr>
            <a:r>
              <a:rPr lang="pt-BR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 "" (string vazia)</a:t>
            </a:r>
            <a:endParaRPr sz="1600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1"/>
          <p:cNvSpPr txBox="1"/>
          <p:nvPr/>
        </p:nvSpPr>
        <p:spPr>
          <a:xfrm>
            <a:off x="1979675" y="646000"/>
            <a:ext cx="79476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pt-BR" sz="29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Operador Nullish Coalescing ( ?? )</a:t>
            </a:r>
            <a:endParaRPr b="1" i="0" sz="29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285" name="Google Shape;285;p21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286" name="Google Shape;286;p21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287" name="Google Shape;287;p21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88" name="Google Shape;288;p21"/>
          <p:cNvSpPr/>
          <p:nvPr/>
        </p:nvSpPr>
        <p:spPr>
          <a:xfrm rot="5400000">
            <a:off x="763829" y="1159192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89" name="Google Shape;289;p21"/>
          <p:cNvSpPr/>
          <p:nvPr/>
        </p:nvSpPr>
        <p:spPr>
          <a:xfrm rot="-5400000">
            <a:off x="349598" y="2135534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" name="Google Shape;290;p21"/>
          <p:cNvSpPr/>
          <p:nvPr/>
        </p:nvSpPr>
        <p:spPr>
          <a:xfrm>
            <a:off x="349598" y="2135413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p21"/>
          <p:cNvSpPr/>
          <p:nvPr/>
        </p:nvSpPr>
        <p:spPr>
          <a:xfrm rot="10800000">
            <a:off x="347751" y="2154862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p21"/>
          <p:cNvSpPr/>
          <p:nvPr/>
        </p:nvSpPr>
        <p:spPr>
          <a:xfrm rot="5400000">
            <a:off x="674375" y="509896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93" name="Google Shape;293;p21"/>
          <p:cNvSpPr txBox="1"/>
          <p:nvPr/>
        </p:nvSpPr>
        <p:spPr>
          <a:xfrm>
            <a:off x="1979675" y="1572875"/>
            <a:ext cx="8835000" cy="7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Semelhante ao operador OR, com a diferença que ele s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ó considera valores </a:t>
            </a:r>
            <a:r>
              <a:rPr b="1"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null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e </a:t>
            </a:r>
            <a:r>
              <a:rPr b="1"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undefined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ao invés dos valores </a:t>
            </a:r>
            <a:r>
              <a:rPr b="1"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falsy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:</a:t>
            </a:r>
            <a:endParaRPr b="0" i="0" sz="1400" u="none" cap="none" strike="noStrik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294" name="Google Shape;294;p21"/>
          <p:cNvGrpSpPr/>
          <p:nvPr/>
        </p:nvGrpSpPr>
        <p:grpSpPr>
          <a:xfrm>
            <a:off x="2085142" y="2347802"/>
            <a:ext cx="4530258" cy="2007551"/>
            <a:chOff x="8366640" y="2763197"/>
            <a:chExt cx="6434111" cy="1088752"/>
          </a:xfrm>
        </p:grpSpPr>
        <p:sp>
          <p:nvSpPr>
            <p:cNvPr id="295" name="Google Shape;295;p21"/>
            <p:cNvSpPr txBox="1"/>
            <p:nvPr/>
          </p:nvSpPr>
          <p:spPr>
            <a:xfrm>
              <a:off x="8366651" y="2763197"/>
              <a:ext cx="6434100" cy="163500"/>
            </a:xfrm>
            <a:prstGeom prst="rect">
              <a:avLst/>
            </a:prstGeom>
            <a:solidFill>
              <a:srgbClr val="DD380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0" lIns="9000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500">
                  <a:solidFill>
                    <a:srgbClr val="FFFFFF"/>
                  </a:solidFill>
                </a:rPr>
                <a:t>Hello.jsx</a:t>
              </a:r>
              <a:endParaRPr sz="1500">
                <a:solidFill>
                  <a:srgbClr val="FFFFFF"/>
                </a:solidFill>
              </a:endParaRPr>
            </a:p>
          </p:txBody>
        </p:sp>
        <p:sp>
          <p:nvSpPr>
            <p:cNvPr id="296" name="Google Shape;296;p21"/>
            <p:cNvSpPr txBox="1"/>
            <p:nvPr/>
          </p:nvSpPr>
          <p:spPr>
            <a:xfrm>
              <a:off x="8366640" y="2926750"/>
              <a:ext cx="6434100" cy="92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function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Hello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({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name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}) {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</a:t>
              </a: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return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(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45720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&lt;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div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45720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&lt;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h1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&gt;Hello, {</a:t>
              </a: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name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b="1" lang="pt-BR">
                  <a:solidFill>
                    <a:srgbClr val="EE11F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??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A0101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'world'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}&lt;/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h1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&gt;}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45720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&lt;/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div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)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  <p:grpSp>
        <p:nvGrpSpPr>
          <p:cNvPr id="297" name="Google Shape;297;p21"/>
          <p:cNvGrpSpPr/>
          <p:nvPr/>
        </p:nvGrpSpPr>
        <p:grpSpPr>
          <a:xfrm>
            <a:off x="2084457" y="4473202"/>
            <a:ext cx="4530258" cy="2007551"/>
            <a:chOff x="8366640" y="2763197"/>
            <a:chExt cx="6434111" cy="1088752"/>
          </a:xfrm>
        </p:grpSpPr>
        <p:sp>
          <p:nvSpPr>
            <p:cNvPr id="298" name="Google Shape;298;p21"/>
            <p:cNvSpPr txBox="1"/>
            <p:nvPr/>
          </p:nvSpPr>
          <p:spPr>
            <a:xfrm>
              <a:off x="8366651" y="2763197"/>
              <a:ext cx="6434100" cy="163500"/>
            </a:xfrm>
            <a:prstGeom prst="rect">
              <a:avLst/>
            </a:prstGeom>
            <a:solidFill>
              <a:srgbClr val="DD380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0" lIns="9000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500">
                  <a:solidFill>
                    <a:srgbClr val="FFFFFF"/>
                  </a:solidFill>
                </a:rPr>
                <a:t>Hello.jsx</a:t>
              </a:r>
              <a:endParaRPr sz="1500">
                <a:solidFill>
                  <a:srgbClr val="FFFFFF"/>
                </a:solidFill>
              </a:endParaRPr>
            </a:p>
          </p:txBody>
        </p:sp>
        <p:sp>
          <p:nvSpPr>
            <p:cNvPr id="299" name="Google Shape;299;p21"/>
            <p:cNvSpPr txBox="1"/>
            <p:nvPr/>
          </p:nvSpPr>
          <p:spPr>
            <a:xfrm>
              <a:off x="8366640" y="2926750"/>
              <a:ext cx="6434100" cy="92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function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Hello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({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name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= '' 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}) {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</a:t>
              </a: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return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(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45720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&lt;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div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45720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&lt;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h1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&gt;Hello, {</a:t>
              </a: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name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b="1" lang="pt-BR">
                  <a:solidFill>
                    <a:srgbClr val="EE11F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?? </a:t>
              </a:r>
              <a:r>
                <a:rPr lang="pt-BR">
                  <a:solidFill>
                    <a:srgbClr val="A0101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'world'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}&lt;/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h1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&gt;}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45720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&lt;/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div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)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  <p:sp>
        <p:nvSpPr>
          <p:cNvPr id="300" name="Google Shape;300;p21"/>
          <p:cNvSpPr/>
          <p:nvPr/>
        </p:nvSpPr>
        <p:spPr>
          <a:xfrm>
            <a:off x="6748975" y="4431550"/>
            <a:ext cx="3949500" cy="1941000"/>
          </a:xfrm>
          <a:prstGeom prst="roundRect">
            <a:avLst>
              <a:gd fmla="val 45305" name="adj"/>
            </a:avLst>
          </a:prstGeom>
          <a:gradFill>
            <a:gsLst>
              <a:gs pos="0">
                <a:srgbClr val="FF6600"/>
              </a:gs>
              <a:gs pos="100000">
                <a:srgbClr val="FF3E03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9988"/>
              </a:buClr>
              <a:buSzPts val="1100"/>
              <a:buFont typeface="Arial"/>
              <a:buNone/>
            </a:pPr>
            <a:r>
              <a:rPr b="1" lang="pt-BR" sz="16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Lembre-se</a:t>
            </a:r>
            <a:r>
              <a:rPr b="1" lang="pt-BR" sz="16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:</a:t>
            </a:r>
            <a:endParaRPr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Apesar de string vazia ser considerada falsy, para esse operador s</a:t>
            </a:r>
            <a:r>
              <a:rPr lang="pt-BR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ó é considerado falso valores null e undefined, então nesse caso retornaria a string vazia ao invés de “world”</a:t>
            </a:r>
            <a:endParaRPr sz="1600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22"/>
          <p:cNvSpPr txBox="1"/>
          <p:nvPr/>
        </p:nvSpPr>
        <p:spPr>
          <a:xfrm>
            <a:off x="1979675" y="646000"/>
            <a:ext cx="79476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pt-BR" sz="29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Operador AND ( &amp;&amp; )</a:t>
            </a:r>
            <a:endParaRPr b="1" i="0" sz="29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307" name="Google Shape;307;p22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308" name="Google Shape;308;p22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309" name="Google Shape;309;p2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10" name="Google Shape;310;p22"/>
          <p:cNvSpPr/>
          <p:nvPr/>
        </p:nvSpPr>
        <p:spPr>
          <a:xfrm rot="5400000">
            <a:off x="763829" y="1159192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11" name="Google Shape;311;p22"/>
          <p:cNvSpPr/>
          <p:nvPr/>
        </p:nvSpPr>
        <p:spPr>
          <a:xfrm rot="-5400000">
            <a:off x="349598" y="2135534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2" name="Google Shape;312;p22"/>
          <p:cNvSpPr/>
          <p:nvPr/>
        </p:nvSpPr>
        <p:spPr>
          <a:xfrm>
            <a:off x="349598" y="2135413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" name="Google Shape;313;p22"/>
          <p:cNvSpPr/>
          <p:nvPr/>
        </p:nvSpPr>
        <p:spPr>
          <a:xfrm rot="10800000">
            <a:off x="347751" y="2154862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" name="Google Shape;314;p22"/>
          <p:cNvSpPr/>
          <p:nvPr/>
        </p:nvSpPr>
        <p:spPr>
          <a:xfrm rot="5400000">
            <a:off x="674375" y="509896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15" name="Google Shape;315;p22"/>
          <p:cNvSpPr txBox="1"/>
          <p:nvPr/>
        </p:nvSpPr>
        <p:spPr>
          <a:xfrm>
            <a:off x="1979675" y="1572875"/>
            <a:ext cx="8835000" cy="7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 operador AND é muito utilizado quando queremos mostrar algo apenas se nossa condição for </a:t>
            </a:r>
            <a:r>
              <a:rPr b="1"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verdadeira (truthy)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sem mostrar nada se a condição for falsa.</a:t>
            </a:r>
            <a:endParaRPr b="0" i="0" sz="1400" u="none" cap="none" strike="noStrik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316" name="Google Shape;316;p22"/>
          <p:cNvGrpSpPr/>
          <p:nvPr/>
        </p:nvGrpSpPr>
        <p:grpSpPr>
          <a:xfrm>
            <a:off x="2127350" y="2630852"/>
            <a:ext cx="4530250" cy="2231030"/>
            <a:chOff x="8366651" y="2763197"/>
            <a:chExt cx="6434100" cy="1209952"/>
          </a:xfrm>
        </p:grpSpPr>
        <p:sp>
          <p:nvSpPr>
            <p:cNvPr id="317" name="Google Shape;317;p22"/>
            <p:cNvSpPr txBox="1"/>
            <p:nvPr/>
          </p:nvSpPr>
          <p:spPr>
            <a:xfrm>
              <a:off x="8366651" y="2763197"/>
              <a:ext cx="6434100" cy="163500"/>
            </a:xfrm>
            <a:prstGeom prst="rect">
              <a:avLst/>
            </a:prstGeom>
            <a:solidFill>
              <a:srgbClr val="DD380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0" lIns="9000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500">
                  <a:solidFill>
                    <a:srgbClr val="FFFFFF"/>
                  </a:solidFill>
                </a:rPr>
                <a:t>Hello.jsx</a:t>
              </a:r>
              <a:endParaRPr sz="1500">
                <a:solidFill>
                  <a:srgbClr val="FFFFFF"/>
                </a:solidFill>
              </a:endParaRPr>
            </a:p>
          </p:txBody>
        </p:sp>
        <p:sp>
          <p:nvSpPr>
            <p:cNvPr id="318" name="Google Shape;318;p22"/>
            <p:cNvSpPr txBox="1"/>
            <p:nvPr/>
          </p:nvSpPr>
          <p:spPr>
            <a:xfrm>
              <a:off x="8366651" y="2926749"/>
              <a:ext cx="6434100" cy="10464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function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Hello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({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greeting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}) {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</a:t>
              </a: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return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(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45720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&lt;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div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45720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{</a:t>
              </a: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greeting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b="1" lang="pt-BR">
                  <a:solidFill>
                    <a:srgbClr val="EE11F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&amp;&amp;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&lt;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h1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&gt;{</a:t>
              </a: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greeting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}&lt;/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h1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&gt;}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45720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&lt;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h2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&gt;Hello, world&lt;/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h2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45720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&lt;/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div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)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12529"/>
        </a:solidFill>
      </p:bgPr>
    </p:bg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23"/>
          <p:cNvSpPr txBox="1"/>
          <p:nvPr>
            <p:ph type="title"/>
          </p:nvPr>
        </p:nvSpPr>
        <p:spPr>
          <a:xfrm>
            <a:off x="673625" y="1600425"/>
            <a:ext cx="5815200" cy="49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Crie um componente para inserirmos as atividades do dia, seguindo estas instruções:</a:t>
            </a:r>
            <a:endParaRPr sz="1800">
              <a:solidFill>
                <a:schemeClr val="lt1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Barlow Medium"/>
              <a:buAutoNum type="arabicPeriod"/>
            </a:pPr>
            <a:r>
              <a:rPr lang="pt-BR" sz="18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Faça tudo em um componente </a:t>
            </a:r>
            <a:r>
              <a:rPr lang="pt-BR" sz="18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único;</a:t>
            </a:r>
            <a:endParaRPr sz="1800">
              <a:solidFill>
                <a:schemeClr val="lt1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arlow Medium"/>
              <a:buAutoNum type="arabicPeriod"/>
            </a:pPr>
            <a:r>
              <a:rPr lang="pt-BR" sz="18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Use o elemento form para encapsular o input e o button;</a:t>
            </a:r>
            <a:endParaRPr sz="1800">
              <a:solidFill>
                <a:schemeClr val="lt1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arlow Medium"/>
              <a:buAutoNum type="arabicPeriod"/>
            </a:pPr>
            <a:r>
              <a:rPr lang="pt-BR" sz="18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Utilize state para armazenar a atividade;</a:t>
            </a:r>
            <a:endParaRPr sz="1800">
              <a:solidFill>
                <a:schemeClr val="lt1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arlow Medium"/>
              <a:buAutoNum type="arabicPeriod"/>
            </a:pPr>
            <a:r>
              <a:rPr lang="pt-BR" sz="18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Utilize o evento de onSubmit para “salvar” o valor digitado. Utilize o valor presente no próprio event para isso.</a:t>
            </a:r>
            <a:endParaRPr sz="1800">
              <a:solidFill>
                <a:schemeClr val="lt1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arlow Medium"/>
              <a:buAutoNum type="arabicPeriod"/>
            </a:pPr>
            <a:r>
              <a:rPr lang="pt-BR" sz="18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Abaixo do input deve-se mostrar a atividade salva ou a mensagem padrão "Salve uma atividade usando o campo acima". Lembre-se de utilizar os operadores para isso.</a:t>
            </a:r>
            <a:endParaRPr sz="1800">
              <a:solidFill>
                <a:schemeClr val="lt1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arlow Medium"/>
              <a:buAutoNum type="arabicPeriod"/>
            </a:pPr>
            <a:r>
              <a:rPr lang="pt-BR" sz="18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Por enquanto vamos trabalhar apenas com 1 atividade, então a cada clique no salvar deve-se substituir o conteúdo da atividade.</a:t>
            </a:r>
            <a:endParaRPr sz="1800">
              <a:solidFill>
                <a:schemeClr val="lt1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rgbClr val="FBFAE6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325" name="Google Shape;325;p23"/>
          <p:cNvSpPr/>
          <p:nvPr/>
        </p:nvSpPr>
        <p:spPr>
          <a:xfrm>
            <a:off x="673625" y="700150"/>
            <a:ext cx="4340400" cy="1334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b="1" lang="pt-BR" sz="35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Exercício</a:t>
            </a:r>
            <a:r>
              <a:rPr b="1" lang="pt-BR" sz="3500">
                <a:solidFill>
                  <a:srgbClr val="FF6002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 1:</a:t>
            </a:r>
            <a:endParaRPr b="1" i="0" sz="3500" u="none" cap="none" strike="noStrike">
              <a:solidFill>
                <a:srgbClr val="FF6002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326" name="Google Shape;326;p23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327" name="Google Shape;327;p23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328" name="Google Shape;328;p23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329" name="Google Shape;329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97650" y="2225087"/>
            <a:ext cx="3762375" cy="1704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24"/>
          <p:cNvSpPr txBox="1"/>
          <p:nvPr/>
        </p:nvSpPr>
        <p:spPr>
          <a:xfrm>
            <a:off x="226376" y="2115475"/>
            <a:ext cx="5355600" cy="33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lang="pt-BR" sz="40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Renderizando listas</a:t>
            </a:r>
            <a:endParaRPr b="1" i="0" sz="40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0" i="0" sz="3000" u="none" cap="none" strike="noStrike">
              <a:solidFill>
                <a:srgbClr val="FF3E03"/>
              </a:solidFill>
              <a:latin typeface="Barlow ExtraBold"/>
              <a:ea typeface="Barlow ExtraBold"/>
              <a:cs typeface="Barlow ExtraBold"/>
              <a:sym typeface="Barlow ExtraBold"/>
            </a:endParaRPr>
          </a:p>
        </p:txBody>
      </p:sp>
      <p:sp>
        <p:nvSpPr>
          <p:cNvPr id="336" name="Google Shape;336;p24"/>
          <p:cNvSpPr/>
          <p:nvPr/>
        </p:nvSpPr>
        <p:spPr>
          <a:xfrm rot="-5400000">
            <a:off x="10126518" y="388223"/>
            <a:ext cx="965196" cy="1930446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37" name="Google Shape;337;p24"/>
          <p:cNvSpPr/>
          <p:nvPr/>
        </p:nvSpPr>
        <p:spPr>
          <a:xfrm rot="5400000">
            <a:off x="7883998" y="364625"/>
            <a:ext cx="965196" cy="1930446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38" name="Google Shape;338;p24"/>
          <p:cNvSpPr/>
          <p:nvPr/>
        </p:nvSpPr>
        <p:spPr>
          <a:xfrm rot="5400000">
            <a:off x="7883998" y="1324850"/>
            <a:ext cx="965196" cy="1930446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339" name="Google Shape;339;p24"/>
          <p:cNvGrpSpPr/>
          <p:nvPr/>
        </p:nvGrpSpPr>
        <p:grpSpPr>
          <a:xfrm>
            <a:off x="9063874" y="144445"/>
            <a:ext cx="2943381" cy="312300"/>
            <a:chOff x="9063874" y="144445"/>
            <a:chExt cx="2943381" cy="312300"/>
          </a:xfrm>
        </p:grpSpPr>
        <p:sp>
          <p:nvSpPr>
            <p:cNvPr id="340" name="Google Shape;340;p24"/>
            <p:cNvSpPr txBox="1"/>
            <p:nvPr/>
          </p:nvSpPr>
          <p:spPr>
            <a:xfrm>
              <a:off x="9063874" y="144445"/>
              <a:ext cx="23571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BFAE6"/>
                  </a:solidFill>
                  <a:latin typeface="Barlow"/>
                  <a:ea typeface="Barlow"/>
                  <a:cs typeface="Barlow"/>
                  <a:sym typeface="Barlow"/>
                </a:rPr>
                <a:t>@CESAR 2023 | Todos os Direitos Reservados </a:t>
              </a:r>
              <a:endParaRPr b="0" i="1" sz="900" u="none" cap="none" strike="noStrike">
                <a:solidFill>
                  <a:srgbClr val="FBFAE6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grpSp>
          <p:nvGrpSpPr>
            <p:cNvPr id="341" name="Google Shape;341;p24"/>
            <p:cNvGrpSpPr/>
            <p:nvPr/>
          </p:nvGrpSpPr>
          <p:grpSpPr>
            <a:xfrm>
              <a:off x="11520441" y="155422"/>
              <a:ext cx="486814" cy="282770"/>
              <a:chOff x="2339925" y="1981650"/>
              <a:chExt cx="2916800" cy="1747650"/>
            </a:xfrm>
          </p:grpSpPr>
          <p:sp>
            <p:nvSpPr>
              <p:cNvPr id="342" name="Google Shape;342;p24"/>
              <p:cNvSpPr/>
              <p:nvPr/>
            </p:nvSpPr>
            <p:spPr>
              <a:xfrm>
                <a:off x="2340950" y="3438000"/>
                <a:ext cx="2915775" cy="291300"/>
              </a:xfrm>
              <a:custGeom>
                <a:rect b="b" l="l" r="r" t="t"/>
                <a:pathLst>
                  <a:path extrusionOk="0" h="11652" w="116631">
                    <a:moveTo>
                      <a:pt x="114844" y="3370"/>
                    </a:moveTo>
                    <a:cubicBezTo>
                      <a:pt x="114804" y="4019"/>
                      <a:pt x="114540" y="4446"/>
                      <a:pt x="114053" y="4628"/>
                    </a:cubicBezTo>
                    <a:cubicBezTo>
                      <a:pt x="113566" y="4852"/>
                      <a:pt x="113139" y="4953"/>
                      <a:pt x="112794" y="4933"/>
                    </a:cubicBezTo>
                    <a:lnTo>
                      <a:pt x="111252" y="4933"/>
                    </a:lnTo>
                    <a:cubicBezTo>
                      <a:pt x="110907" y="4933"/>
                      <a:pt x="110724" y="4770"/>
                      <a:pt x="110724" y="4425"/>
                    </a:cubicBezTo>
                    <a:lnTo>
                      <a:pt x="110724" y="3837"/>
                    </a:lnTo>
                    <a:cubicBezTo>
                      <a:pt x="110724" y="3268"/>
                      <a:pt x="110907" y="2761"/>
                      <a:pt x="111272" y="2335"/>
                    </a:cubicBezTo>
                    <a:cubicBezTo>
                      <a:pt x="111617" y="1908"/>
                      <a:pt x="112124" y="1685"/>
                      <a:pt x="112794" y="1665"/>
                    </a:cubicBezTo>
                    <a:cubicBezTo>
                      <a:pt x="113363" y="1665"/>
                      <a:pt x="113850" y="1807"/>
                      <a:pt x="114235" y="2071"/>
                    </a:cubicBezTo>
                    <a:cubicBezTo>
                      <a:pt x="114621" y="2355"/>
                      <a:pt x="114824" y="2781"/>
                      <a:pt x="114844" y="3370"/>
                    </a:cubicBezTo>
                    <a:close/>
                    <a:moveTo>
                      <a:pt x="116631" y="8647"/>
                    </a:moveTo>
                    <a:cubicBezTo>
                      <a:pt x="116631" y="7937"/>
                      <a:pt x="116529" y="7348"/>
                      <a:pt x="116306" y="6922"/>
                    </a:cubicBezTo>
                    <a:cubicBezTo>
                      <a:pt x="116083" y="6516"/>
                      <a:pt x="115839" y="6211"/>
                      <a:pt x="115534" y="6009"/>
                    </a:cubicBezTo>
                    <a:cubicBezTo>
                      <a:pt x="115352" y="5826"/>
                      <a:pt x="115352" y="5663"/>
                      <a:pt x="115534" y="5501"/>
                    </a:cubicBezTo>
                    <a:cubicBezTo>
                      <a:pt x="115737" y="5400"/>
                      <a:pt x="115961" y="5176"/>
                      <a:pt x="116204" y="4831"/>
                    </a:cubicBezTo>
                    <a:cubicBezTo>
                      <a:pt x="116468" y="4507"/>
                      <a:pt x="116610" y="4019"/>
                      <a:pt x="116631" y="3370"/>
                    </a:cubicBezTo>
                    <a:cubicBezTo>
                      <a:pt x="116610" y="2294"/>
                      <a:pt x="116245" y="1462"/>
                      <a:pt x="115555" y="894"/>
                    </a:cubicBezTo>
                    <a:cubicBezTo>
                      <a:pt x="114824" y="305"/>
                      <a:pt x="113890" y="0"/>
                      <a:pt x="112794" y="0"/>
                    </a:cubicBezTo>
                    <a:cubicBezTo>
                      <a:pt x="111637" y="21"/>
                      <a:pt x="110724" y="406"/>
                      <a:pt x="110014" y="1157"/>
                    </a:cubicBezTo>
                    <a:cubicBezTo>
                      <a:pt x="109303" y="1888"/>
                      <a:pt x="108958" y="2802"/>
                      <a:pt x="108958" y="3857"/>
                    </a:cubicBezTo>
                    <a:lnTo>
                      <a:pt x="108958" y="10677"/>
                    </a:lnTo>
                    <a:cubicBezTo>
                      <a:pt x="108958" y="11022"/>
                      <a:pt x="109120" y="11184"/>
                      <a:pt x="109465" y="11184"/>
                    </a:cubicBezTo>
                    <a:lnTo>
                      <a:pt x="110216" y="11184"/>
                    </a:lnTo>
                    <a:cubicBezTo>
                      <a:pt x="110562" y="11184"/>
                      <a:pt x="110724" y="11022"/>
                      <a:pt x="110724" y="10677"/>
                    </a:cubicBezTo>
                    <a:lnTo>
                      <a:pt x="110724" y="7023"/>
                    </a:lnTo>
                    <a:cubicBezTo>
                      <a:pt x="110724" y="6658"/>
                      <a:pt x="110907" y="6496"/>
                      <a:pt x="111252" y="6496"/>
                    </a:cubicBezTo>
                    <a:lnTo>
                      <a:pt x="112794" y="6496"/>
                    </a:lnTo>
                    <a:cubicBezTo>
                      <a:pt x="113444" y="6496"/>
                      <a:pt x="113951" y="6719"/>
                      <a:pt x="114296" y="7145"/>
                    </a:cubicBezTo>
                    <a:cubicBezTo>
                      <a:pt x="114662" y="7571"/>
                      <a:pt x="114844" y="8079"/>
                      <a:pt x="114844" y="8647"/>
                    </a:cubicBezTo>
                    <a:lnTo>
                      <a:pt x="114844" y="10677"/>
                    </a:lnTo>
                    <a:cubicBezTo>
                      <a:pt x="114844" y="11022"/>
                      <a:pt x="115007" y="11184"/>
                      <a:pt x="115352" y="11184"/>
                    </a:cubicBezTo>
                    <a:lnTo>
                      <a:pt x="116123" y="11184"/>
                    </a:lnTo>
                    <a:cubicBezTo>
                      <a:pt x="116448" y="11184"/>
                      <a:pt x="116631" y="11022"/>
                      <a:pt x="116631" y="10677"/>
                    </a:cubicBezTo>
                    <a:close/>
                    <a:moveTo>
                      <a:pt x="87483" y="4425"/>
                    </a:moveTo>
                    <a:cubicBezTo>
                      <a:pt x="87483" y="4770"/>
                      <a:pt x="87321" y="4933"/>
                      <a:pt x="86976" y="4933"/>
                    </a:cubicBezTo>
                    <a:lnTo>
                      <a:pt x="83890" y="4933"/>
                    </a:lnTo>
                    <a:cubicBezTo>
                      <a:pt x="83545" y="4933"/>
                      <a:pt x="83383" y="4770"/>
                      <a:pt x="83383" y="4425"/>
                    </a:cubicBezTo>
                    <a:lnTo>
                      <a:pt x="83383" y="3837"/>
                    </a:lnTo>
                    <a:cubicBezTo>
                      <a:pt x="83383" y="3268"/>
                      <a:pt x="83545" y="2761"/>
                      <a:pt x="83911" y="2335"/>
                    </a:cubicBezTo>
                    <a:cubicBezTo>
                      <a:pt x="84276" y="1908"/>
                      <a:pt x="84784" y="1685"/>
                      <a:pt x="85433" y="1665"/>
                    </a:cubicBezTo>
                    <a:cubicBezTo>
                      <a:pt x="86083" y="1685"/>
                      <a:pt x="86590" y="1908"/>
                      <a:pt x="86955" y="2335"/>
                    </a:cubicBezTo>
                    <a:cubicBezTo>
                      <a:pt x="87300" y="2761"/>
                      <a:pt x="87483" y="3268"/>
                      <a:pt x="87483" y="3837"/>
                    </a:cubicBezTo>
                    <a:close/>
                    <a:moveTo>
                      <a:pt x="89269" y="3857"/>
                    </a:moveTo>
                    <a:cubicBezTo>
                      <a:pt x="89249" y="2802"/>
                      <a:pt x="88904" y="1888"/>
                      <a:pt x="88214" y="1157"/>
                    </a:cubicBezTo>
                    <a:cubicBezTo>
                      <a:pt x="87544" y="406"/>
                      <a:pt x="86610" y="21"/>
                      <a:pt x="85433" y="0"/>
                    </a:cubicBezTo>
                    <a:cubicBezTo>
                      <a:pt x="84296" y="21"/>
                      <a:pt x="83363" y="406"/>
                      <a:pt x="82652" y="1157"/>
                    </a:cubicBezTo>
                    <a:cubicBezTo>
                      <a:pt x="81942" y="1888"/>
                      <a:pt x="81597" y="2802"/>
                      <a:pt x="81597" y="3857"/>
                    </a:cubicBezTo>
                    <a:lnTo>
                      <a:pt x="81597" y="10677"/>
                    </a:lnTo>
                    <a:cubicBezTo>
                      <a:pt x="81597" y="11022"/>
                      <a:pt x="81759" y="11184"/>
                      <a:pt x="82104" y="11184"/>
                    </a:cubicBezTo>
                    <a:lnTo>
                      <a:pt x="82876" y="11184"/>
                    </a:lnTo>
                    <a:cubicBezTo>
                      <a:pt x="83200" y="11184"/>
                      <a:pt x="83383" y="11022"/>
                      <a:pt x="83383" y="10677"/>
                    </a:cubicBezTo>
                    <a:lnTo>
                      <a:pt x="83383" y="7023"/>
                    </a:lnTo>
                    <a:cubicBezTo>
                      <a:pt x="83383" y="6658"/>
                      <a:pt x="83545" y="6496"/>
                      <a:pt x="83890" y="6496"/>
                    </a:cubicBezTo>
                    <a:lnTo>
                      <a:pt x="86976" y="6496"/>
                    </a:lnTo>
                    <a:cubicBezTo>
                      <a:pt x="87321" y="6496"/>
                      <a:pt x="87483" y="6658"/>
                      <a:pt x="87483" y="7023"/>
                    </a:cubicBezTo>
                    <a:lnTo>
                      <a:pt x="87483" y="10677"/>
                    </a:lnTo>
                    <a:cubicBezTo>
                      <a:pt x="87483" y="11022"/>
                      <a:pt x="87646" y="11184"/>
                      <a:pt x="87991" y="11184"/>
                    </a:cubicBezTo>
                    <a:lnTo>
                      <a:pt x="88762" y="11184"/>
                    </a:lnTo>
                    <a:cubicBezTo>
                      <a:pt x="89107" y="11184"/>
                      <a:pt x="89269" y="11022"/>
                      <a:pt x="89269" y="10677"/>
                    </a:cubicBezTo>
                    <a:close/>
                    <a:moveTo>
                      <a:pt x="61908" y="7876"/>
                    </a:moveTo>
                    <a:cubicBezTo>
                      <a:pt x="61888" y="6760"/>
                      <a:pt x="61522" y="5948"/>
                      <a:pt x="60771" y="5420"/>
                    </a:cubicBezTo>
                    <a:cubicBezTo>
                      <a:pt x="60041" y="4912"/>
                      <a:pt x="59127" y="4628"/>
                      <a:pt x="58072" y="4588"/>
                    </a:cubicBezTo>
                    <a:cubicBezTo>
                      <a:pt x="58031" y="4608"/>
                      <a:pt x="57707" y="4527"/>
                      <a:pt x="57138" y="4364"/>
                    </a:cubicBezTo>
                    <a:cubicBezTo>
                      <a:pt x="56895" y="4263"/>
                      <a:pt x="56671" y="4101"/>
                      <a:pt x="56509" y="3898"/>
                    </a:cubicBezTo>
                    <a:cubicBezTo>
                      <a:pt x="56306" y="3715"/>
                      <a:pt x="56205" y="3451"/>
                      <a:pt x="56205" y="3126"/>
                    </a:cubicBezTo>
                    <a:cubicBezTo>
                      <a:pt x="56205" y="2822"/>
                      <a:pt x="56347" y="2497"/>
                      <a:pt x="56610" y="2172"/>
                    </a:cubicBezTo>
                    <a:cubicBezTo>
                      <a:pt x="56874" y="1848"/>
                      <a:pt x="57361" y="1665"/>
                      <a:pt x="58072" y="1645"/>
                    </a:cubicBezTo>
                    <a:cubicBezTo>
                      <a:pt x="58640" y="1645"/>
                      <a:pt x="59168" y="1868"/>
                      <a:pt x="59635" y="2314"/>
                    </a:cubicBezTo>
                    <a:cubicBezTo>
                      <a:pt x="59858" y="2517"/>
                      <a:pt x="60102" y="2538"/>
                      <a:pt x="60366" y="2375"/>
                    </a:cubicBezTo>
                    <a:lnTo>
                      <a:pt x="60914" y="1969"/>
                    </a:lnTo>
                    <a:cubicBezTo>
                      <a:pt x="61177" y="1766"/>
                      <a:pt x="61218" y="1543"/>
                      <a:pt x="60974" y="1279"/>
                    </a:cubicBezTo>
                    <a:cubicBezTo>
                      <a:pt x="60670" y="914"/>
                      <a:pt x="60284" y="609"/>
                      <a:pt x="59817" y="366"/>
                    </a:cubicBezTo>
                    <a:cubicBezTo>
                      <a:pt x="59330" y="143"/>
                      <a:pt x="58762" y="21"/>
                      <a:pt x="58072" y="0"/>
                    </a:cubicBezTo>
                    <a:cubicBezTo>
                      <a:pt x="56895" y="21"/>
                      <a:pt x="56002" y="345"/>
                      <a:pt x="55393" y="995"/>
                    </a:cubicBezTo>
                    <a:cubicBezTo>
                      <a:pt x="54804" y="1645"/>
                      <a:pt x="54500" y="2355"/>
                      <a:pt x="54500" y="3147"/>
                    </a:cubicBezTo>
                    <a:cubicBezTo>
                      <a:pt x="54520" y="5014"/>
                      <a:pt x="55717" y="6049"/>
                      <a:pt x="58072" y="6272"/>
                    </a:cubicBezTo>
                    <a:cubicBezTo>
                      <a:pt x="58133" y="6252"/>
                      <a:pt x="58458" y="6313"/>
                      <a:pt x="59107" y="6455"/>
                    </a:cubicBezTo>
                    <a:cubicBezTo>
                      <a:pt x="59371" y="6536"/>
                      <a:pt x="59615" y="6699"/>
                      <a:pt x="59838" y="6922"/>
                    </a:cubicBezTo>
                    <a:cubicBezTo>
                      <a:pt x="60020" y="7165"/>
                      <a:pt x="60122" y="7490"/>
                      <a:pt x="60122" y="7876"/>
                    </a:cubicBezTo>
                    <a:cubicBezTo>
                      <a:pt x="60122" y="8343"/>
                      <a:pt x="59960" y="8769"/>
                      <a:pt x="59655" y="9134"/>
                    </a:cubicBezTo>
                    <a:cubicBezTo>
                      <a:pt x="59351" y="9540"/>
                      <a:pt x="58823" y="9743"/>
                      <a:pt x="58072" y="9743"/>
                    </a:cubicBezTo>
                    <a:cubicBezTo>
                      <a:pt x="57544" y="9743"/>
                      <a:pt x="57077" y="9601"/>
                      <a:pt x="56671" y="9276"/>
                    </a:cubicBezTo>
                    <a:cubicBezTo>
                      <a:pt x="56286" y="8972"/>
                      <a:pt x="55961" y="8647"/>
                      <a:pt x="55697" y="8302"/>
                    </a:cubicBezTo>
                    <a:cubicBezTo>
                      <a:pt x="55535" y="8059"/>
                      <a:pt x="55311" y="8018"/>
                      <a:pt x="55027" y="8160"/>
                    </a:cubicBezTo>
                    <a:lnTo>
                      <a:pt x="54500" y="8546"/>
                    </a:lnTo>
                    <a:cubicBezTo>
                      <a:pt x="54215" y="8769"/>
                      <a:pt x="54175" y="9013"/>
                      <a:pt x="54337" y="9276"/>
                    </a:cubicBezTo>
                    <a:cubicBezTo>
                      <a:pt x="54621" y="9764"/>
                      <a:pt x="55068" y="10230"/>
                      <a:pt x="55677" y="10677"/>
                    </a:cubicBezTo>
                    <a:cubicBezTo>
                      <a:pt x="56286" y="11144"/>
                      <a:pt x="57077" y="11387"/>
                      <a:pt x="58072" y="11408"/>
                    </a:cubicBezTo>
                    <a:cubicBezTo>
                      <a:pt x="59290" y="11408"/>
                      <a:pt x="60244" y="11063"/>
                      <a:pt x="60914" y="10373"/>
                    </a:cubicBezTo>
                    <a:cubicBezTo>
                      <a:pt x="61583" y="9723"/>
                      <a:pt x="61908" y="8870"/>
                      <a:pt x="61908" y="7876"/>
                    </a:cubicBezTo>
                    <a:moveTo>
                      <a:pt x="33004" y="4649"/>
                    </a:moveTo>
                    <a:cubicBezTo>
                      <a:pt x="33004" y="4994"/>
                      <a:pt x="32842" y="5176"/>
                      <a:pt x="32497" y="5176"/>
                    </a:cubicBezTo>
                    <a:lnTo>
                      <a:pt x="29412" y="5176"/>
                    </a:lnTo>
                    <a:cubicBezTo>
                      <a:pt x="29067" y="5176"/>
                      <a:pt x="28904" y="4994"/>
                      <a:pt x="28904" y="4649"/>
                    </a:cubicBezTo>
                    <a:lnTo>
                      <a:pt x="28904" y="4080"/>
                    </a:lnTo>
                    <a:cubicBezTo>
                      <a:pt x="28904" y="3512"/>
                      <a:pt x="29087" y="3004"/>
                      <a:pt x="29432" y="2578"/>
                    </a:cubicBezTo>
                    <a:cubicBezTo>
                      <a:pt x="29797" y="2152"/>
                      <a:pt x="30305" y="1929"/>
                      <a:pt x="30954" y="1908"/>
                    </a:cubicBezTo>
                    <a:cubicBezTo>
                      <a:pt x="31604" y="1929"/>
                      <a:pt x="32111" y="2152"/>
                      <a:pt x="32477" y="2578"/>
                    </a:cubicBezTo>
                    <a:cubicBezTo>
                      <a:pt x="32822" y="3004"/>
                      <a:pt x="33004" y="3512"/>
                      <a:pt x="33004" y="4080"/>
                    </a:cubicBezTo>
                    <a:close/>
                    <a:moveTo>
                      <a:pt x="34791" y="4080"/>
                    </a:moveTo>
                    <a:cubicBezTo>
                      <a:pt x="34770" y="3025"/>
                      <a:pt x="34425" y="2132"/>
                      <a:pt x="33755" y="1381"/>
                    </a:cubicBezTo>
                    <a:cubicBezTo>
                      <a:pt x="33065" y="650"/>
                      <a:pt x="32132" y="264"/>
                      <a:pt x="30954" y="244"/>
                    </a:cubicBezTo>
                    <a:cubicBezTo>
                      <a:pt x="29818" y="264"/>
                      <a:pt x="28884" y="650"/>
                      <a:pt x="28194" y="1381"/>
                    </a:cubicBezTo>
                    <a:cubicBezTo>
                      <a:pt x="27483" y="2132"/>
                      <a:pt x="27118" y="3025"/>
                      <a:pt x="27118" y="4080"/>
                    </a:cubicBezTo>
                    <a:lnTo>
                      <a:pt x="27118" y="7835"/>
                    </a:lnTo>
                    <a:cubicBezTo>
                      <a:pt x="27118" y="8870"/>
                      <a:pt x="27483" y="9764"/>
                      <a:pt x="28194" y="10494"/>
                    </a:cubicBezTo>
                    <a:cubicBezTo>
                      <a:pt x="28884" y="11245"/>
                      <a:pt x="29818" y="11631"/>
                      <a:pt x="30954" y="11651"/>
                    </a:cubicBezTo>
                    <a:cubicBezTo>
                      <a:pt x="31929" y="11631"/>
                      <a:pt x="32720" y="11408"/>
                      <a:pt x="33329" y="10981"/>
                    </a:cubicBezTo>
                    <a:cubicBezTo>
                      <a:pt x="33634" y="10758"/>
                      <a:pt x="33897" y="10535"/>
                      <a:pt x="34100" y="10291"/>
                    </a:cubicBezTo>
                    <a:cubicBezTo>
                      <a:pt x="34303" y="10068"/>
                      <a:pt x="34466" y="9824"/>
                      <a:pt x="34608" y="9601"/>
                    </a:cubicBezTo>
                    <a:cubicBezTo>
                      <a:pt x="34689" y="9500"/>
                      <a:pt x="34730" y="9378"/>
                      <a:pt x="34730" y="9236"/>
                    </a:cubicBezTo>
                    <a:cubicBezTo>
                      <a:pt x="34709" y="9114"/>
                      <a:pt x="34628" y="8992"/>
                      <a:pt x="34486" y="8870"/>
                    </a:cubicBezTo>
                    <a:lnTo>
                      <a:pt x="33979" y="8505"/>
                    </a:lnTo>
                    <a:cubicBezTo>
                      <a:pt x="33857" y="8404"/>
                      <a:pt x="33755" y="8363"/>
                      <a:pt x="33634" y="8383"/>
                    </a:cubicBezTo>
                    <a:cubicBezTo>
                      <a:pt x="33491" y="8404"/>
                      <a:pt x="33370" y="8465"/>
                      <a:pt x="33288" y="8586"/>
                    </a:cubicBezTo>
                    <a:cubicBezTo>
                      <a:pt x="33086" y="8870"/>
                      <a:pt x="32801" y="9175"/>
                      <a:pt x="32436" y="9500"/>
                    </a:cubicBezTo>
                    <a:cubicBezTo>
                      <a:pt x="32050" y="9804"/>
                      <a:pt x="31563" y="9967"/>
                      <a:pt x="30954" y="9987"/>
                    </a:cubicBezTo>
                    <a:cubicBezTo>
                      <a:pt x="30284" y="9967"/>
                      <a:pt x="29797" y="9743"/>
                      <a:pt x="29432" y="9297"/>
                    </a:cubicBezTo>
                    <a:cubicBezTo>
                      <a:pt x="29067" y="8870"/>
                      <a:pt x="28904" y="8383"/>
                      <a:pt x="28904" y="7815"/>
                    </a:cubicBezTo>
                    <a:lnTo>
                      <a:pt x="28904" y="7247"/>
                    </a:lnTo>
                    <a:cubicBezTo>
                      <a:pt x="28904" y="6902"/>
                      <a:pt x="29067" y="6719"/>
                      <a:pt x="29412" y="6719"/>
                    </a:cubicBezTo>
                    <a:lnTo>
                      <a:pt x="33755" y="6719"/>
                    </a:lnTo>
                    <a:cubicBezTo>
                      <a:pt x="34425" y="6719"/>
                      <a:pt x="34770" y="6374"/>
                      <a:pt x="34791" y="5684"/>
                    </a:cubicBezTo>
                    <a:close/>
                    <a:moveTo>
                      <a:pt x="7267" y="9317"/>
                    </a:moveTo>
                    <a:cubicBezTo>
                      <a:pt x="7429" y="9053"/>
                      <a:pt x="7348" y="8810"/>
                      <a:pt x="7064" y="8627"/>
                    </a:cubicBezTo>
                    <a:lnTo>
                      <a:pt x="6516" y="8241"/>
                    </a:lnTo>
                    <a:cubicBezTo>
                      <a:pt x="6272" y="8059"/>
                      <a:pt x="6049" y="8119"/>
                      <a:pt x="5826" y="8424"/>
                    </a:cubicBezTo>
                    <a:cubicBezTo>
                      <a:pt x="5785" y="8505"/>
                      <a:pt x="5724" y="8627"/>
                      <a:pt x="5623" y="8749"/>
                    </a:cubicBezTo>
                    <a:cubicBezTo>
                      <a:pt x="5521" y="8911"/>
                      <a:pt x="5400" y="9053"/>
                      <a:pt x="5237" y="9216"/>
                    </a:cubicBezTo>
                    <a:cubicBezTo>
                      <a:pt x="4933" y="9561"/>
                      <a:pt x="4466" y="9743"/>
                      <a:pt x="3837" y="9743"/>
                    </a:cubicBezTo>
                    <a:cubicBezTo>
                      <a:pt x="3187" y="9743"/>
                      <a:pt x="2680" y="9500"/>
                      <a:pt x="2314" y="9073"/>
                    </a:cubicBezTo>
                    <a:cubicBezTo>
                      <a:pt x="1949" y="8627"/>
                      <a:pt x="1787" y="8140"/>
                      <a:pt x="1787" y="7592"/>
                    </a:cubicBezTo>
                    <a:lnTo>
                      <a:pt x="1787" y="3837"/>
                    </a:lnTo>
                    <a:cubicBezTo>
                      <a:pt x="1787" y="3248"/>
                      <a:pt x="1949" y="2761"/>
                      <a:pt x="2314" y="2335"/>
                    </a:cubicBezTo>
                    <a:cubicBezTo>
                      <a:pt x="2680" y="1908"/>
                      <a:pt x="3187" y="1685"/>
                      <a:pt x="3837" y="1665"/>
                    </a:cubicBezTo>
                    <a:cubicBezTo>
                      <a:pt x="4161" y="1665"/>
                      <a:pt x="4446" y="1705"/>
                      <a:pt x="4689" y="1807"/>
                    </a:cubicBezTo>
                    <a:cubicBezTo>
                      <a:pt x="4912" y="1929"/>
                      <a:pt x="5115" y="2071"/>
                      <a:pt x="5257" y="2213"/>
                    </a:cubicBezTo>
                    <a:cubicBezTo>
                      <a:pt x="5420" y="2355"/>
                      <a:pt x="5542" y="2497"/>
                      <a:pt x="5643" y="2659"/>
                    </a:cubicBezTo>
                    <a:cubicBezTo>
                      <a:pt x="5745" y="2802"/>
                      <a:pt x="5805" y="2923"/>
                      <a:pt x="5826" y="3045"/>
                    </a:cubicBezTo>
                    <a:cubicBezTo>
                      <a:pt x="6029" y="3309"/>
                      <a:pt x="6252" y="3350"/>
                      <a:pt x="6516" y="3167"/>
                    </a:cubicBezTo>
                    <a:lnTo>
                      <a:pt x="7084" y="2761"/>
                    </a:lnTo>
                    <a:cubicBezTo>
                      <a:pt x="7226" y="2659"/>
                      <a:pt x="7308" y="2517"/>
                      <a:pt x="7328" y="2375"/>
                    </a:cubicBezTo>
                    <a:cubicBezTo>
                      <a:pt x="7328" y="2253"/>
                      <a:pt x="7287" y="2152"/>
                      <a:pt x="7226" y="2050"/>
                    </a:cubicBezTo>
                    <a:cubicBezTo>
                      <a:pt x="7145" y="1787"/>
                      <a:pt x="6841" y="1381"/>
                      <a:pt x="6333" y="853"/>
                    </a:cubicBezTo>
                    <a:cubicBezTo>
                      <a:pt x="6090" y="609"/>
                      <a:pt x="5765" y="406"/>
                      <a:pt x="5339" y="244"/>
                    </a:cubicBezTo>
                    <a:cubicBezTo>
                      <a:pt x="4912" y="82"/>
                      <a:pt x="4425" y="0"/>
                      <a:pt x="3837" y="0"/>
                    </a:cubicBezTo>
                    <a:cubicBezTo>
                      <a:pt x="2680" y="21"/>
                      <a:pt x="1766" y="406"/>
                      <a:pt x="1056" y="1157"/>
                    </a:cubicBezTo>
                    <a:cubicBezTo>
                      <a:pt x="345" y="1888"/>
                      <a:pt x="0" y="2781"/>
                      <a:pt x="0" y="3837"/>
                    </a:cubicBezTo>
                    <a:lnTo>
                      <a:pt x="0" y="7592"/>
                    </a:lnTo>
                    <a:cubicBezTo>
                      <a:pt x="0" y="8627"/>
                      <a:pt x="345" y="9520"/>
                      <a:pt x="1056" y="10251"/>
                    </a:cubicBezTo>
                    <a:cubicBezTo>
                      <a:pt x="1766" y="11022"/>
                      <a:pt x="2680" y="11408"/>
                      <a:pt x="3837" y="11408"/>
                    </a:cubicBezTo>
                    <a:cubicBezTo>
                      <a:pt x="4405" y="11408"/>
                      <a:pt x="4892" y="11306"/>
                      <a:pt x="5318" y="11144"/>
                    </a:cubicBezTo>
                    <a:cubicBezTo>
                      <a:pt x="5745" y="10981"/>
                      <a:pt x="6069" y="10778"/>
                      <a:pt x="6333" y="10555"/>
                    </a:cubicBezTo>
                    <a:cubicBezTo>
                      <a:pt x="6617" y="10312"/>
                      <a:pt x="6841" y="10088"/>
                      <a:pt x="6983" y="9845"/>
                    </a:cubicBezTo>
                    <a:cubicBezTo>
                      <a:pt x="7125" y="9621"/>
                      <a:pt x="7226" y="9459"/>
                      <a:pt x="7267" y="9317"/>
                    </a:cubicBezTo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3" name="Google Shape;343;p24"/>
              <p:cNvSpPr/>
              <p:nvPr/>
            </p:nvSpPr>
            <p:spPr>
              <a:xfrm>
                <a:off x="2339925" y="1981650"/>
                <a:ext cx="2915275" cy="1166125"/>
              </a:xfrm>
              <a:custGeom>
                <a:rect b="b" l="l" r="r" t="t"/>
                <a:pathLst>
                  <a:path extrusionOk="0" h="46645" w="116611">
                    <a:moveTo>
                      <a:pt x="46178" y="0"/>
                    </a:moveTo>
                    <a:cubicBezTo>
                      <a:pt x="19852" y="2274"/>
                      <a:pt x="1" y="11753"/>
                      <a:pt x="1" y="23058"/>
                    </a:cubicBezTo>
                    <a:cubicBezTo>
                      <a:pt x="1" y="36049"/>
                      <a:pt x="26185" y="46644"/>
                      <a:pt x="58296" y="46644"/>
                    </a:cubicBezTo>
                    <a:cubicBezTo>
                      <a:pt x="90427" y="46644"/>
                      <a:pt x="116611" y="36049"/>
                      <a:pt x="116611" y="23058"/>
                    </a:cubicBezTo>
                    <a:cubicBezTo>
                      <a:pt x="116611" y="11753"/>
                      <a:pt x="96760" y="2274"/>
                      <a:pt x="70434" y="0"/>
                    </a:cubicBezTo>
                    <a:lnTo>
                      <a:pt x="70434" y="1096"/>
                    </a:lnTo>
                    <a:cubicBezTo>
                      <a:pt x="84074" y="2720"/>
                      <a:pt x="93837" y="8870"/>
                      <a:pt x="93837" y="13904"/>
                    </a:cubicBezTo>
                    <a:cubicBezTo>
                      <a:pt x="93837" y="20318"/>
                      <a:pt x="77883" y="25555"/>
                      <a:pt x="58296" y="25555"/>
                    </a:cubicBezTo>
                    <a:cubicBezTo>
                      <a:pt x="38729" y="25555"/>
                      <a:pt x="22775" y="20318"/>
                      <a:pt x="22775" y="13904"/>
                    </a:cubicBezTo>
                    <a:cubicBezTo>
                      <a:pt x="22775" y="8870"/>
                      <a:pt x="32538" y="3004"/>
                      <a:pt x="46178" y="1381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4" name="Google Shape;344;p24"/>
              <p:cNvSpPr/>
              <p:nvPr/>
            </p:nvSpPr>
            <p:spPr>
              <a:xfrm>
                <a:off x="3191425" y="2051675"/>
                <a:ext cx="1208225" cy="429825"/>
              </a:xfrm>
              <a:custGeom>
                <a:rect b="b" l="l" r="r" t="t"/>
                <a:pathLst>
                  <a:path extrusionOk="0" h="17193" w="48329">
                    <a:moveTo>
                      <a:pt x="19141" y="0"/>
                    </a:moveTo>
                    <a:cubicBezTo>
                      <a:pt x="8221" y="833"/>
                      <a:pt x="0" y="4324"/>
                      <a:pt x="0" y="8485"/>
                    </a:cubicBezTo>
                    <a:cubicBezTo>
                      <a:pt x="0" y="13275"/>
                      <a:pt x="10859" y="17192"/>
                      <a:pt x="24154" y="17192"/>
                    </a:cubicBezTo>
                    <a:cubicBezTo>
                      <a:pt x="37470" y="17192"/>
                      <a:pt x="48329" y="13275"/>
                      <a:pt x="48329" y="8485"/>
                    </a:cubicBezTo>
                    <a:cubicBezTo>
                      <a:pt x="48329" y="4324"/>
                      <a:pt x="40108" y="833"/>
                      <a:pt x="29188" y="0"/>
                    </a:cubicBezTo>
                    <a:lnTo>
                      <a:pt x="29188" y="1076"/>
                    </a:lnTo>
                    <a:cubicBezTo>
                      <a:pt x="34831" y="1685"/>
                      <a:pt x="38890" y="3268"/>
                      <a:pt x="38890" y="5115"/>
                    </a:cubicBezTo>
                    <a:cubicBezTo>
                      <a:pt x="38890" y="7490"/>
                      <a:pt x="32273" y="9419"/>
                      <a:pt x="24154" y="9419"/>
                    </a:cubicBezTo>
                    <a:cubicBezTo>
                      <a:pt x="16056" y="9419"/>
                      <a:pt x="9439" y="7490"/>
                      <a:pt x="9439" y="5115"/>
                    </a:cubicBezTo>
                    <a:cubicBezTo>
                      <a:pt x="9439" y="3268"/>
                      <a:pt x="13478" y="1685"/>
                      <a:pt x="19141" y="1076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5" name="Google Shape;345;p24"/>
              <p:cNvSpPr/>
              <p:nvPr/>
            </p:nvSpPr>
            <p:spPr>
              <a:xfrm>
                <a:off x="2762125" y="3697300"/>
                <a:ext cx="28450" cy="25900"/>
              </a:xfrm>
              <a:custGeom>
                <a:rect b="b" l="l" r="r" t="t"/>
                <a:pathLst>
                  <a:path extrusionOk="0" h="1036" w="1138">
                    <a:moveTo>
                      <a:pt x="1137" y="366"/>
                    </a:moveTo>
                    <a:cubicBezTo>
                      <a:pt x="1137" y="143"/>
                      <a:pt x="1015" y="21"/>
                      <a:pt x="812" y="1"/>
                    </a:cubicBezTo>
                    <a:lnTo>
                      <a:pt x="325" y="1"/>
                    </a:lnTo>
                    <a:cubicBezTo>
                      <a:pt x="102" y="21"/>
                      <a:pt x="0" y="143"/>
                      <a:pt x="0" y="366"/>
                    </a:cubicBezTo>
                    <a:lnTo>
                      <a:pt x="0" y="691"/>
                    </a:lnTo>
                    <a:cubicBezTo>
                      <a:pt x="0" y="914"/>
                      <a:pt x="102" y="1036"/>
                      <a:pt x="325" y="1036"/>
                    </a:cubicBezTo>
                    <a:lnTo>
                      <a:pt x="812" y="1036"/>
                    </a:lnTo>
                    <a:cubicBezTo>
                      <a:pt x="1015" y="1036"/>
                      <a:pt x="1137" y="914"/>
                      <a:pt x="1137" y="691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6" name="Google Shape;346;p24"/>
              <p:cNvSpPr/>
              <p:nvPr/>
            </p:nvSpPr>
            <p:spPr>
              <a:xfrm>
                <a:off x="3444625" y="3697300"/>
                <a:ext cx="28450" cy="25400"/>
              </a:xfrm>
              <a:custGeom>
                <a:rect b="b" l="l" r="r" t="t"/>
                <a:pathLst>
                  <a:path extrusionOk="0" h="1016" w="1138">
                    <a:moveTo>
                      <a:pt x="1137" y="346"/>
                    </a:moveTo>
                    <a:cubicBezTo>
                      <a:pt x="1137" y="122"/>
                      <a:pt x="1016" y="1"/>
                      <a:pt x="813" y="1"/>
                    </a:cubicBezTo>
                    <a:lnTo>
                      <a:pt x="325" y="1"/>
                    </a:lnTo>
                    <a:cubicBezTo>
                      <a:pt x="102" y="1"/>
                      <a:pt x="1" y="122"/>
                      <a:pt x="1" y="346"/>
                    </a:cubicBezTo>
                    <a:lnTo>
                      <a:pt x="1" y="670"/>
                    </a:lnTo>
                    <a:cubicBezTo>
                      <a:pt x="1" y="894"/>
                      <a:pt x="102" y="1015"/>
                      <a:pt x="325" y="1015"/>
                    </a:cubicBezTo>
                    <a:lnTo>
                      <a:pt x="813" y="1015"/>
                    </a:lnTo>
                    <a:cubicBezTo>
                      <a:pt x="1016" y="1015"/>
                      <a:pt x="1137" y="894"/>
                      <a:pt x="1137" y="670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7" name="Google Shape;347;p24"/>
              <p:cNvSpPr/>
              <p:nvPr/>
            </p:nvSpPr>
            <p:spPr>
              <a:xfrm>
                <a:off x="4122075" y="3697800"/>
                <a:ext cx="28425" cy="25900"/>
              </a:xfrm>
              <a:custGeom>
                <a:rect b="b" l="l" r="r" t="t"/>
                <a:pathLst>
                  <a:path extrusionOk="0" h="1036" w="1137">
                    <a:moveTo>
                      <a:pt x="1137" y="366"/>
                    </a:moveTo>
                    <a:cubicBezTo>
                      <a:pt x="1137" y="123"/>
                      <a:pt x="1015" y="21"/>
                      <a:pt x="812" y="1"/>
                    </a:cubicBezTo>
                    <a:lnTo>
                      <a:pt x="325" y="1"/>
                    </a:lnTo>
                    <a:cubicBezTo>
                      <a:pt x="102" y="21"/>
                      <a:pt x="0" y="123"/>
                      <a:pt x="0" y="366"/>
                    </a:cubicBezTo>
                    <a:lnTo>
                      <a:pt x="0" y="691"/>
                    </a:lnTo>
                    <a:cubicBezTo>
                      <a:pt x="0" y="914"/>
                      <a:pt x="102" y="1016"/>
                      <a:pt x="325" y="1036"/>
                    </a:cubicBezTo>
                    <a:lnTo>
                      <a:pt x="812" y="1036"/>
                    </a:lnTo>
                    <a:cubicBezTo>
                      <a:pt x="1015" y="1016"/>
                      <a:pt x="1137" y="914"/>
                      <a:pt x="1137" y="691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48" name="Google Shape;348;p24"/>
              <p:cNvSpPr/>
              <p:nvPr/>
            </p:nvSpPr>
            <p:spPr>
              <a:xfrm>
                <a:off x="4800000" y="3697300"/>
                <a:ext cx="28450" cy="25900"/>
              </a:xfrm>
              <a:custGeom>
                <a:rect b="b" l="l" r="r" t="t"/>
                <a:pathLst>
                  <a:path extrusionOk="0" h="1036" w="1138">
                    <a:moveTo>
                      <a:pt x="1137" y="346"/>
                    </a:moveTo>
                    <a:cubicBezTo>
                      <a:pt x="1137" y="122"/>
                      <a:pt x="1016" y="21"/>
                      <a:pt x="813" y="1"/>
                    </a:cubicBezTo>
                    <a:lnTo>
                      <a:pt x="325" y="1"/>
                    </a:lnTo>
                    <a:cubicBezTo>
                      <a:pt x="102" y="21"/>
                      <a:pt x="1" y="122"/>
                      <a:pt x="1" y="346"/>
                    </a:cubicBezTo>
                    <a:lnTo>
                      <a:pt x="1" y="691"/>
                    </a:lnTo>
                    <a:cubicBezTo>
                      <a:pt x="1" y="914"/>
                      <a:pt x="102" y="1015"/>
                      <a:pt x="325" y="1036"/>
                    </a:cubicBezTo>
                    <a:lnTo>
                      <a:pt x="813" y="1036"/>
                    </a:lnTo>
                    <a:cubicBezTo>
                      <a:pt x="1016" y="1015"/>
                      <a:pt x="1137" y="914"/>
                      <a:pt x="1137" y="691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349" name="Google Shape;349;p24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350" name="Google Shape;350;p24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351" name="Google Shape;351;p2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52" name="Google Shape;352;p24"/>
          <p:cNvSpPr/>
          <p:nvPr/>
        </p:nvSpPr>
        <p:spPr>
          <a:xfrm flipH="1" rot="-5400000">
            <a:off x="10605092" y="2802875"/>
            <a:ext cx="966051" cy="966051"/>
          </a:xfrm>
          <a:custGeom>
            <a:rect b="b" l="l" r="r" t="t"/>
            <a:pathLst>
              <a:path extrusionOk="0" h="208763" w="208763">
                <a:moveTo>
                  <a:pt x="0" y="0"/>
                </a:moveTo>
                <a:lnTo>
                  <a:pt x="0" y="208763"/>
                </a:lnTo>
                <a:cubicBezTo>
                  <a:pt x="115295" y="208763"/>
                  <a:pt x="208763" y="115295"/>
                  <a:pt x="20876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3" name="Google Shape;353;p24"/>
          <p:cNvSpPr/>
          <p:nvPr/>
        </p:nvSpPr>
        <p:spPr>
          <a:xfrm rot="-5400000">
            <a:off x="9643776" y="1836043"/>
            <a:ext cx="1930500" cy="19305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25"/>
          <p:cNvSpPr txBox="1"/>
          <p:nvPr/>
        </p:nvSpPr>
        <p:spPr>
          <a:xfrm>
            <a:off x="1979675" y="646000"/>
            <a:ext cx="79476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pt-BR" sz="29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Renderizando listas</a:t>
            </a:r>
            <a:endParaRPr b="1" i="0" sz="29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360" name="Google Shape;360;p25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361" name="Google Shape;361;p25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362" name="Google Shape;362;p2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63" name="Google Shape;363;p25"/>
          <p:cNvSpPr/>
          <p:nvPr/>
        </p:nvSpPr>
        <p:spPr>
          <a:xfrm rot="5400000">
            <a:off x="763829" y="1159192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64" name="Google Shape;364;p25"/>
          <p:cNvSpPr/>
          <p:nvPr/>
        </p:nvSpPr>
        <p:spPr>
          <a:xfrm rot="-5400000">
            <a:off x="349598" y="2135534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" name="Google Shape;365;p25"/>
          <p:cNvSpPr/>
          <p:nvPr/>
        </p:nvSpPr>
        <p:spPr>
          <a:xfrm>
            <a:off x="349598" y="2135413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" name="Google Shape;366;p25"/>
          <p:cNvSpPr/>
          <p:nvPr/>
        </p:nvSpPr>
        <p:spPr>
          <a:xfrm rot="10800000">
            <a:off x="347751" y="2154862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" name="Google Shape;367;p25"/>
          <p:cNvSpPr/>
          <p:nvPr/>
        </p:nvSpPr>
        <p:spPr>
          <a:xfrm rot="5400000">
            <a:off x="674375" y="509896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68" name="Google Shape;368;p25"/>
          <p:cNvSpPr txBox="1"/>
          <p:nvPr/>
        </p:nvSpPr>
        <p:spPr>
          <a:xfrm>
            <a:off x="1979675" y="1572875"/>
            <a:ext cx="8835000" cy="23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No exemplo anterior 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construímos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o componente para inserir atividades do dia, mas imagine que o usuário possa criar </a:t>
            </a:r>
            <a:r>
              <a:rPr b="1"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infinitas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atividades e precisamos mostrar </a:t>
            </a:r>
            <a:r>
              <a:rPr b="1"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todas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elas, como 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poderíamos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fazer isso?</a:t>
            </a:r>
            <a:endParaRPr sz="18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Primeiro, 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teríamos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que ter um </a:t>
            </a:r>
            <a:r>
              <a:rPr b="1"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array de string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ao invés do state de string que temos hoje, mas como posso apresentar isso na tela se não sei quantas </a:t>
            </a:r>
            <a:r>
              <a:rPr b="1"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posições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esse array pode ter?</a:t>
            </a:r>
            <a:endParaRPr sz="18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26"/>
          <p:cNvSpPr txBox="1"/>
          <p:nvPr/>
        </p:nvSpPr>
        <p:spPr>
          <a:xfrm>
            <a:off x="1979675" y="646000"/>
            <a:ext cx="79476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pt-BR" sz="29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Função map()</a:t>
            </a:r>
            <a:endParaRPr b="1" i="0" sz="29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375" name="Google Shape;375;p26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376" name="Google Shape;376;p26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377" name="Google Shape;377;p2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78" name="Google Shape;378;p26"/>
          <p:cNvSpPr/>
          <p:nvPr/>
        </p:nvSpPr>
        <p:spPr>
          <a:xfrm rot="5400000">
            <a:off x="763829" y="1159192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79" name="Google Shape;379;p26"/>
          <p:cNvSpPr/>
          <p:nvPr/>
        </p:nvSpPr>
        <p:spPr>
          <a:xfrm rot="-5400000">
            <a:off x="349598" y="2135534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0" name="Google Shape;380;p26"/>
          <p:cNvSpPr/>
          <p:nvPr/>
        </p:nvSpPr>
        <p:spPr>
          <a:xfrm>
            <a:off x="349598" y="2135413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1" name="Google Shape;381;p26"/>
          <p:cNvSpPr/>
          <p:nvPr/>
        </p:nvSpPr>
        <p:spPr>
          <a:xfrm rot="10800000">
            <a:off x="347751" y="2154862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p26"/>
          <p:cNvSpPr/>
          <p:nvPr/>
        </p:nvSpPr>
        <p:spPr>
          <a:xfrm rot="5400000">
            <a:off x="674375" y="509896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83" name="Google Shape;383;p26"/>
          <p:cNvSpPr txBox="1"/>
          <p:nvPr/>
        </p:nvSpPr>
        <p:spPr>
          <a:xfrm>
            <a:off x="1979675" y="1572875"/>
            <a:ext cx="8835000" cy="14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Para resolver esse questionamento podemos utilizar a função </a:t>
            </a:r>
            <a:r>
              <a:rPr b="1"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map()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presente nativamente nos arrays Javascript. Com </a:t>
            </a:r>
            <a:r>
              <a:rPr b="1"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map()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podemos transformar um array de um tipo de dado em outro, ou seja, podemos transformar o array de string em um array de </a:t>
            </a:r>
            <a:r>
              <a:rPr b="1"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elementos JSX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!</a:t>
            </a:r>
            <a:endParaRPr sz="18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384" name="Google Shape;384;p26"/>
          <p:cNvGrpSpPr/>
          <p:nvPr/>
        </p:nvGrpSpPr>
        <p:grpSpPr>
          <a:xfrm>
            <a:off x="2096306" y="3142738"/>
            <a:ext cx="5088736" cy="2053460"/>
            <a:chOff x="8366644" y="2763197"/>
            <a:chExt cx="6434107" cy="1113650"/>
          </a:xfrm>
        </p:grpSpPr>
        <p:sp>
          <p:nvSpPr>
            <p:cNvPr id="385" name="Google Shape;385;p26"/>
            <p:cNvSpPr txBox="1"/>
            <p:nvPr/>
          </p:nvSpPr>
          <p:spPr>
            <a:xfrm>
              <a:off x="8366651" y="2763197"/>
              <a:ext cx="6434100" cy="163500"/>
            </a:xfrm>
            <a:prstGeom prst="rect">
              <a:avLst/>
            </a:prstGeom>
            <a:solidFill>
              <a:srgbClr val="DD380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0" lIns="9000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500">
                  <a:solidFill>
                    <a:srgbClr val="FFFFFF"/>
                  </a:solidFill>
                </a:rPr>
                <a:t>List</a:t>
              </a:r>
              <a:r>
                <a:rPr lang="pt-BR" sz="1500">
                  <a:solidFill>
                    <a:srgbClr val="FFFFFF"/>
                  </a:solidFill>
                </a:rPr>
                <a:t>.jsx</a:t>
              </a:r>
              <a:endParaRPr sz="1500">
                <a:solidFill>
                  <a:srgbClr val="FFFFFF"/>
                </a:solidFill>
              </a:endParaRPr>
            </a:p>
          </p:txBody>
        </p:sp>
        <p:sp>
          <p:nvSpPr>
            <p:cNvPr id="386" name="Google Shape;386;p26"/>
            <p:cNvSpPr txBox="1"/>
            <p:nvPr/>
          </p:nvSpPr>
          <p:spPr>
            <a:xfrm>
              <a:off x="8366644" y="2926748"/>
              <a:ext cx="6434100" cy="950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function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List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({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items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}) {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</a:t>
              </a: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return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(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45720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&lt;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ul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45720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{</a:t>
              </a: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items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.</a:t>
              </a:r>
              <a:r>
                <a:rPr lang="pt-BR">
                  <a:solidFill>
                    <a:srgbClr val="572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map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((</a:t>
              </a: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item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) </a:t>
              </a:r>
              <a:r>
                <a:rPr b="1" lang="pt-BR">
                  <a:solidFill>
                    <a:srgbClr val="EE11F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=&gt;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&lt;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li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&gt;{</a:t>
              </a: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item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}&lt;/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li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&gt;)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45720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&lt;/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ul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)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9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27"/>
          <p:cNvSpPr txBox="1"/>
          <p:nvPr/>
        </p:nvSpPr>
        <p:spPr>
          <a:xfrm>
            <a:off x="1979675" y="646000"/>
            <a:ext cx="79476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pt-BR" sz="29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Atributo key</a:t>
            </a:r>
            <a:endParaRPr b="1" i="0" sz="29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393" name="Google Shape;393;p27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394" name="Google Shape;394;p27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395" name="Google Shape;395;p2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96" name="Google Shape;396;p27"/>
          <p:cNvSpPr/>
          <p:nvPr/>
        </p:nvSpPr>
        <p:spPr>
          <a:xfrm rot="5400000">
            <a:off x="763829" y="1159192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97" name="Google Shape;397;p27"/>
          <p:cNvSpPr/>
          <p:nvPr/>
        </p:nvSpPr>
        <p:spPr>
          <a:xfrm rot="-5400000">
            <a:off x="349598" y="2135534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" name="Google Shape;398;p27"/>
          <p:cNvSpPr/>
          <p:nvPr/>
        </p:nvSpPr>
        <p:spPr>
          <a:xfrm>
            <a:off x="349598" y="2135413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p27"/>
          <p:cNvSpPr/>
          <p:nvPr/>
        </p:nvSpPr>
        <p:spPr>
          <a:xfrm rot="10800000">
            <a:off x="347751" y="2154862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0" name="Google Shape;400;p27"/>
          <p:cNvSpPr/>
          <p:nvPr/>
        </p:nvSpPr>
        <p:spPr>
          <a:xfrm rot="5400000">
            <a:off x="674375" y="509896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1" name="Google Shape;401;p27"/>
          <p:cNvSpPr txBox="1"/>
          <p:nvPr/>
        </p:nvSpPr>
        <p:spPr>
          <a:xfrm>
            <a:off x="1979675" y="1572875"/>
            <a:ext cx="8835000" cy="23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Se tentarmos executar o código do slide anterior você irá receber um alerta por causa da ausência do atributo </a:t>
            </a:r>
            <a:r>
              <a:rPr b="1"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key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. Esse é um atributo obrigatório quando usamos listas de componentes em React. Semelhante ao atributo </a:t>
            </a:r>
            <a:r>
              <a:rPr b="1"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id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o atributo key deve vir com algum tipo de identificador </a:t>
            </a:r>
            <a:r>
              <a:rPr b="1"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único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para o item daquela lista, ou seja, ele </a:t>
            </a:r>
            <a:r>
              <a:rPr b="1"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não pode se repetir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dentro dessa lista!</a:t>
            </a:r>
            <a:endParaRPr sz="18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Uma abordagem muito usada, mas </a:t>
            </a:r>
            <a:r>
              <a:rPr b="1"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errada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é se utilizar do valor </a:t>
            </a:r>
            <a:r>
              <a:rPr b="1"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index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que a função map fornece para o valor de key.</a:t>
            </a:r>
            <a:endParaRPr sz="18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402" name="Google Shape;402;p27"/>
          <p:cNvGrpSpPr/>
          <p:nvPr/>
        </p:nvGrpSpPr>
        <p:grpSpPr>
          <a:xfrm>
            <a:off x="2106866" y="4009250"/>
            <a:ext cx="7018968" cy="2053460"/>
            <a:chOff x="8366644" y="2763197"/>
            <a:chExt cx="6434107" cy="1113650"/>
          </a:xfrm>
        </p:grpSpPr>
        <p:sp>
          <p:nvSpPr>
            <p:cNvPr id="403" name="Google Shape;403;p27"/>
            <p:cNvSpPr txBox="1"/>
            <p:nvPr/>
          </p:nvSpPr>
          <p:spPr>
            <a:xfrm>
              <a:off x="8366651" y="2763197"/>
              <a:ext cx="6434100" cy="163500"/>
            </a:xfrm>
            <a:prstGeom prst="rect">
              <a:avLst/>
            </a:prstGeom>
            <a:solidFill>
              <a:srgbClr val="DD380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0" lIns="9000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500">
                  <a:solidFill>
                    <a:srgbClr val="FFFFFF"/>
                  </a:solidFill>
                </a:rPr>
                <a:t>List.jsx</a:t>
              </a:r>
              <a:endParaRPr sz="1500">
                <a:solidFill>
                  <a:srgbClr val="FFFFFF"/>
                </a:solidFill>
              </a:endParaRPr>
            </a:p>
          </p:txBody>
        </p:sp>
        <p:sp>
          <p:nvSpPr>
            <p:cNvPr id="404" name="Google Shape;404;p27"/>
            <p:cNvSpPr txBox="1"/>
            <p:nvPr/>
          </p:nvSpPr>
          <p:spPr>
            <a:xfrm>
              <a:off x="8366644" y="2926748"/>
              <a:ext cx="6434100" cy="950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function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List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({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items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}) {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</a:t>
              </a: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return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(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45720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&lt;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ul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45720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{</a:t>
              </a: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items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.</a:t>
              </a:r>
              <a:r>
                <a:rPr lang="pt-BR">
                  <a:solidFill>
                    <a:srgbClr val="572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map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((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item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,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index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) </a:t>
              </a:r>
              <a:r>
                <a:rPr b="1" lang="pt-BR">
                  <a:solidFill>
                    <a:srgbClr val="EE11F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=&gt;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&lt;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li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C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key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={</a:t>
              </a: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index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}&gt;{</a:t>
              </a: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item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}&lt;/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li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&gt;)}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45720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&lt;/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ul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)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8"/>
          <p:cNvSpPr txBox="1"/>
          <p:nvPr/>
        </p:nvSpPr>
        <p:spPr>
          <a:xfrm>
            <a:off x="1979675" y="646000"/>
            <a:ext cx="79476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pt-BR" sz="29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Atributo key</a:t>
            </a:r>
            <a:endParaRPr b="1" i="0" sz="29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411" name="Google Shape;411;p28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412" name="Google Shape;412;p28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413" name="Google Shape;413;p28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14" name="Google Shape;414;p28"/>
          <p:cNvSpPr/>
          <p:nvPr/>
        </p:nvSpPr>
        <p:spPr>
          <a:xfrm rot="5400000">
            <a:off x="763829" y="1159192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15" name="Google Shape;415;p28"/>
          <p:cNvSpPr/>
          <p:nvPr/>
        </p:nvSpPr>
        <p:spPr>
          <a:xfrm rot="-5400000">
            <a:off x="349598" y="2135534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6" name="Google Shape;416;p28"/>
          <p:cNvSpPr/>
          <p:nvPr/>
        </p:nvSpPr>
        <p:spPr>
          <a:xfrm>
            <a:off x="349598" y="2135413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7" name="Google Shape;417;p28"/>
          <p:cNvSpPr/>
          <p:nvPr/>
        </p:nvSpPr>
        <p:spPr>
          <a:xfrm rot="10800000">
            <a:off x="347751" y="2154862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8" name="Google Shape;418;p28"/>
          <p:cNvSpPr/>
          <p:nvPr/>
        </p:nvSpPr>
        <p:spPr>
          <a:xfrm rot="5400000">
            <a:off x="674375" y="509896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19" name="Google Shape;419;p28"/>
          <p:cNvSpPr txBox="1"/>
          <p:nvPr/>
        </p:nvSpPr>
        <p:spPr>
          <a:xfrm>
            <a:off x="1979675" y="1572875"/>
            <a:ext cx="8835000" cy="14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Utilizar o </a:t>
            </a:r>
            <a:r>
              <a:rPr b="1"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index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do array como key pode gerar </a:t>
            </a:r>
            <a:r>
              <a:rPr b="1"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problemas de renderização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caso a ordem da lista mude. Por isso, </a:t>
            </a:r>
            <a:r>
              <a:rPr b="1"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não é recomendado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o seu uso! O ideal é que tenha algum atributo de </a:t>
            </a:r>
            <a:r>
              <a:rPr b="1"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id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nessa lista ou em último caso, pode até usar o </a:t>
            </a:r>
            <a:r>
              <a:rPr b="1"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próprio item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da lista com key, caso ele seja uma </a:t>
            </a:r>
            <a:r>
              <a:rPr b="1"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string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e não se repita na lista.</a:t>
            </a:r>
            <a:endParaRPr sz="18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420" name="Google Shape;420;p28"/>
          <p:cNvGrpSpPr/>
          <p:nvPr/>
        </p:nvGrpSpPr>
        <p:grpSpPr>
          <a:xfrm>
            <a:off x="2054289" y="3101890"/>
            <a:ext cx="6302201" cy="791127"/>
            <a:chOff x="8366651" y="2763197"/>
            <a:chExt cx="6434100" cy="429051"/>
          </a:xfrm>
        </p:grpSpPr>
        <p:sp>
          <p:nvSpPr>
            <p:cNvPr id="421" name="Google Shape;421;p28"/>
            <p:cNvSpPr txBox="1"/>
            <p:nvPr/>
          </p:nvSpPr>
          <p:spPr>
            <a:xfrm>
              <a:off x="8366651" y="2763197"/>
              <a:ext cx="6434100" cy="163500"/>
            </a:xfrm>
            <a:prstGeom prst="rect">
              <a:avLst/>
            </a:prstGeom>
            <a:solidFill>
              <a:srgbClr val="DD380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0" lIns="9000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500">
                  <a:solidFill>
                    <a:srgbClr val="FFFFFF"/>
                  </a:solidFill>
                </a:rPr>
                <a:t>List.jsx</a:t>
              </a:r>
              <a:endParaRPr sz="1500">
                <a:solidFill>
                  <a:srgbClr val="FFFFFF"/>
                </a:solidFill>
              </a:endParaRPr>
            </a:p>
          </p:txBody>
        </p:sp>
        <p:sp>
          <p:nvSpPr>
            <p:cNvPr id="422" name="Google Shape;422;p28"/>
            <p:cNvSpPr txBox="1"/>
            <p:nvPr/>
          </p:nvSpPr>
          <p:spPr>
            <a:xfrm>
              <a:off x="8366651" y="2926748"/>
              <a:ext cx="6434100" cy="2655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items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.</a:t>
              </a:r>
              <a:r>
                <a:rPr lang="pt-BR">
                  <a:solidFill>
                    <a:srgbClr val="572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map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((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item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) </a:t>
              </a:r>
              <a:r>
                <a:rPr b="1" lang="pt-BR">
                  <a:solidFill>
                    <a:srgbClr val="EE11F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=&gt;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&lt;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li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C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key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={</a:t>
              </a: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item.id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}&gt;{</a:t>
              </a: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item.name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}&lt;/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li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&gt;)}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  <p:grpSp>
        <p:nvGrpSpPr>
          <p:cNvPr id="423" name="Google Shape;423;p28"/>
          <p:cNvGrpSpPr/>
          <p:nvPr/>
        </p:nvGrpSpPr>
        <p:grpSpPr>
          <a:xfrm>
            <a:off x="2054289" y="4193315"/>
            <a:ext cx="6302201" cy="791127"/>
            <a:chOff x="8366651" y="2763197"/>
            <a:chExt cx="6434100" cy="429051"/>
          </a:xfrm>
        </p:grpSpPr>
        <p:sp>
          <p:nvSpPr>
            <p:cNvPr id="424" name="Google Shape;424;p28"/>
            <p:cNvSpPr txBox="1"/>
            <p:nvPr/>
          </p:nvSpPr>
          <p:spPr>
            <a:xfrm>
              <a:off x="8366651" y="2763197"/>
              <a:ext cx="6434100" cy="163500"/>
            </a:xfrm>
            <a:prstGeom prst="rect">
              <a:avLst/>
            </a:prstGeom>
            <a:solidFill>
              <a:srgbClr val="DD380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0" lIns="9000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500">
                  <a:solidFill>
                    <a:srgbClr val="FFFFFF"/>
                  </a:solidFill>
                </a:rPr>
                <a:t>List.jsx</a:t>
              </a:r>
              <a:endParaRPr sz="1500">
                <a:solidFill>
                  <a:srgbClr val="FFFFFF"/>
                </a:solidFill>
              </a:endParaRPr>
            </a:p>
          </p:txBody>
        </p:sp>
        <p:sp>
          <p:nvSpPr>
            <p:cNvPr id="425" name="Google Shape;425;p28"/>
            <p:cNvSpPr txBox="1"/>
            <p:nvPr/>
          </p:nvSpPr>
          <p:spPr>
            <a:xfrm>
              <a:off x="8366651" y="2926748"/>
              <a:ext cx="6434100" cy="2655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items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.</a:t>
              </a:r>
              <a:r>
                <a:rPr lang="pt-BR">
                  <a:solidFill>
                    <a:srgbClr val="572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map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((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item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) </a:t>
              </a:r>
              <a:r>
                <a:rPr b="1" lang="pt-BR">
                  <a:solidFill>
                    <a:srgbClr val="EE11F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=&gt;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&lt;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li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C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key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={</a:t>
              </a: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item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}&gt;{</a:t>
              </a: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item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}&lt;/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li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&gt;)}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1"/>
          <p:cNvSpPr txBox="1"/>
          <p:nvPr/>
        </p:nvSpPr>
        <p:spPr>
          <a:xfrm>
            <a:off x="603325" y="2551271"/>
            <a:ext cx="6047100" cy="11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1" lang="pt-BR" sz="5700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Dúvidas da aula anterior?</a:t>
            </a:r>
            <a:endParaRPr b="0" i="0" sz="4200" u="none" cap="none" strike="noStrike">
              <a:solidFill>
                <a:schemeClr val="dk1"/>
              </a:solidFill>
              <a:latin typeface="Barlow ExtraBold"/>
              <a:ea typeface="Barlow ExtraBold"/>
              <a:cs typeface="Barlow ExtraBold"/>
              <a:sym typeface="Barlow ExtraBold"/>
            </a:endParaRPr>
          </a:p>
        </p:txBody>
      </p:sp>
      <p:grpSp>
        <p:nvGrpSpPr>
          <p:cNvPr id="78" name="Google Shape;78;p11"/>
          <p:cNvGrpSpPr/>
          <p:nvPr/>
        </p:nvGrpSpPr>
        <p:grpSpPr>
          <a:xfrm>
            <a:off x="8735250" y="-376950"/>
            <a:ext cx="3224150" cy="353150"/>
            <a:chOff x="8735250" y="156450"/>
            <a:chExt cx="3224150" cy="353150"/>
          </a:xfrm>
        </p:grpSpPr>
        <p:sp>
          <p:nvSpPr>
            <p:cNvPr id="79" name="Google Shape;79;p11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BFAE6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BFAE6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80" name="Google Shape;80;p11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0" y="156450"/>
              <a:ext cx="396500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81" name="Google Shape;81;p11"/>
          <p:cNvSpPr/>
          <p:nvPr/>
        </p:nvSpPr>
        <p:spPr>
          <a:xfrm>
            <a:off x="8965036" y="1035775"/>
            <a:ext cx="1755000" cy="17550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11"/>
          <p:cNvSpPr/>
          <p:nvPr/>
        </p:nvSpPr>
        <p:spPr>
          <a:xfrm rot="5400000">
            <a:off x="8962562" y="1061894"/>
            <a:ext cx="1755000" cy="17550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11"/>
          <p:cNvSpPr/>
          <p:nvPr/>
        </p:nvSpPr>
        <p:spPr>
          <a:xfrm rot="10800000">
            <a:off x="8962562" y="1062073"/>
            <a:ext cx="1755000" cy="17550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4" name="Google Shape;84;p11"/>
          <p:cNvGrpSpPr/>
          <p:nvPr/>
        </p:nvGrpSpPr>
        <p:grpSpPr>
          <a:xfrm>
            <a:off x="8926593" y="4591989"/>
            <a:ext cx="1755138" cy="1757483"/>
            <a:chOff x="4029498" y="2746115"/>
            <a:chExt cx="1054200" cy="1055608"/>
          </a:xfrm>
        </p:grpSpPr>
        <p:sp>
          <p:nvSpPr>
            <p:cNvPr id="85" name="Google Shape;85;p11"/>
            <p:cNvSpPr/>
            <p:nvPr/>
          </p:nvSpPr>
          <p:spPr>
            <a:xfrm flipH="1" rot="-5400000">
              <a:off x="4554450" y="3274075"/>
              <a:ext cx="527648" cy="527648"/>
            </a:xfrm>
            <a:custGeom>
              <a:rect b="b" l="l" r="r" t="t"/>
              <a:pathLst>
                <a:path extrusionOk="0" h="208763" w="208763">
                  <a:moveTo>
                    <a:pt x="0" y="0"/>
                  </a:moveTo>
                  <a:lnTo>
                    <a:pt x="0" y="208763"/>
                  </a:lnTo>
                  <a:cubicBezTo>
                    <a:pt x="115295" y="208763"/>
                    <a:pt x="208763" y="115295"/>
                    <a:pt x="2087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11"/>
            <p:cNvSpPr/>
            <p:nvPr/>
          </p:nvSpPr>
          <p:spPr>
            <a:xfrm rot="-5400000">
              <a:off x="4029498" y="2746115"/>
              <a:ext cx="1054200" cy="1054200"/>
            </a:xfrm>
            <a:prstGeom prst="blockArc">
              <a:avLst>
                <a:gd fmla="val 16177594" name="adj1"/>
                <a:gd fmla="val 82284" name="adj2"/>
                <a:gd fmla="val 19062" name="adj3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7" name="Google Shape;87;p11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88" name="Google Shape;88;p11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89" name="Google Shape;89;p11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90" name="Google Shape;90;p11"/>
          <p:cNvGrpSpPr/>
          <p:nvPr/>
        </p:nvGrpSpPr>
        <p:grpSpPr>
          <a:xfrm>
            <a:off x="8965092" y="2817073"/>
            <a:ext cx="1754861" cy="1778454"/>
            <a:chOff x="6421479" y="1050423"/>
            <a:chExt cx="1754861" cy="1778454"/>
          </a:xfrm>
        </p:grpSpPr>
        <p:sp>
          <p:nvSpPr>
            <p:cNvPr id="91" name="Google Shape;91;p11"/>
            <p:cNvSpPr/>
            <p:nvPr/>
          </p:nvSpPr>
          <p:spPr>
            <a:xfrm rot="-5400000">
              <a:off x="6424040" y="1050500"/>
              <a:ext cx="1752300" cy="1752300"/>
            </a:xfrm>
            <a:prstGeom prst="blockArc">
              <a:avLst>
                <a:gd fmla="val 16177594" name="adj1"/>
                <a:gd fmla="val 163005" name="adj2"/>
                <a:gd fmla="val 18326" name="adj3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11"/>
            <p:cNvSpPr/>
            <p:nvPr/>
          </p:nvSpPr>
          <p:spPr>
            <a:xfrm>
              <a:off x="6424040" y="1050423"/>
              <a:ext cx="1752300" cy="1752300"/>
            </a:xfrm>
            <a:prstGeom prst="blockArc">
              <a:avLst>
                <a:gd fmla="val 16177594" name="adj1"/>
                <a:gd fmla="val 163005" name="adj2"/>
                <a:gd fmla="val 18326" name="adj3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11"/>
            <p:cNvSpPr/>
            <p:nvPr/>
          </p:nvSpPr>
          <p:spPr>
            <a:xfrm rot="5400000">
              <a:off x="6421479" y="1076499"/>
              <a:ext cx="1752300" cy="1752300"/>
            </a:xfrm>
            <a:prstGeom prst="blockArc">
              <a:avLst>
                <a:gd fmla="val 16177594" name="adj1"/>
                <a:gd fmla="val 163005" name="adj2"/>
                <a:gd fmla="val 18326" name="adj3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11"/>
            <p:cNvSpPr/>
            <p:nvPr/>
          </p:nvSpPr>
          <p:spPr>
            <a:xfrm rot="10800000">
              <a:off x="6421479" y="1076577"/>
              <a:ext cx="1752300" cy="1752300"/>
            </a:xfrm>
            <a:prstGeom prst="blockArc">
              <a:avLst>
                <a:gd fmla="val 16177594" name="adj1"/>
                <a:gd fmla="val 163005" name="adj2"/>
                <a:gd fmla="val 18326" name="adj3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5" name="Google Shape;95;p11"/>
          <p:cNvGrpSpPr/>
          <p:nvPr/>
        </p:nvGrpSpPr>
        <p:grpSpPr>
          <a:xfrm>
            <a:off x="8735250" y="156450"/>
            <a:ext cx="3224150" cy="353150"/>
            <a:chOff x="8735250" y="156450"/>
            <a:chExt cx="3224150" cy="353150"/>
          </a:xfrm>
        </p:grpSpPr>
        <p:sp>
          <p:nvSpPr>
            <p:cNvPr id="96" name="Google Shape;96;p11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BFAE6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BFAE6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97" name="Google Shape;97;p11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0" y="156450"/>
              <a:ext cx="396500" cy="3531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29"/>
          <p:cNvSpPr txBox="1"/>
          <p:nvPr/>
        </p:nvSpPr>
        <p:spPr>
          <a:xfrm>
            <a:off x="1979675" y="646000"/>
            <a:ext cx="79476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pt-BR" sz="29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Manipulando listas</a:t>
            </a:r>
            <a:endParaRPr b="1" i="0" sz="29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432" name="Google Shape;432;p29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433" name="Google Shape;433;p29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434" name="Google Shape;434;p29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35" name="Google Shape;435;p29"/>
          <p:cNvSpPr/>
          <p:nvPr/>
        </p:nvSpPr>
        <p:spPr>
          <a:xfrm rot="5400000">
            <a:off x="763829" y="1159192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36" name="Google Shape;436;p29"/>
          <p:cNvSpPr/>
          <p:nvPr/>
        </p:nvSpPr>
        <p:spPr>
          <a:xfrm rot="-5400000">
            <a:off x="349598" y="2135534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7" name="Google Shape;437;p29"/>
          <p:cNvSpPr/>
          <p:nvPr/>
        </p:nvSpPr>
        <p:spPr>
          <a:xfrm>
            <a:off x="349598" y="2135413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p29"/>
          <p:cNvSpPr/>
          <p:nvPr/>
        </p:nvSpPr>
        <p:spPr>
          <a:xfrm rot="10800000">
            <a:off x="347751" y="2154862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p29"/>
          <p:cNvSpPr/>
          <p:nvPr/>
        </p:nvSpPr>
        <p:spPr>
          <a:xfrm rot="5400000">
            <a:off x="674375" y="509896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40" name="Google Shape;440;p29"/>
          <p:cNvSpPr txBox="1"/>
          <p:nvPr/>
        </p:nvSpPr>
        <p:spPr>
          <a:xfrm>
            <a:off x="1979675" y="1572875"/>
            <a:ext cx="8835000" cy="20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Como vimos anteriormente, basicamente uma lista é um array que através da função </a:t>
            </a:r>
            <a:r>
              <a:rPr b="1"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map() 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transformamos em uma lista de elementos JSX. Por ser um array, podemos aplicar algumas funções de manipulação que temos no Javascript, como </a:t>
            </a:r>
            <a:r>
              <a:rPr b="1"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filter 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e </a:t>
            </a:r>
            <a:r>
              <a:rPr b="1"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sort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.</a:t>
            </a:r>
            <a:endParaRPr sz="18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 interessante é que podemos aplicar essas funções diretamente no nosso JSX, sem precisar modificar o state que está armazenando o array.</a:t>
            </a:r>
            <a:endParaRPr sz="18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441" name="Google Shape;441;p29"/>
          <p:cNvGrpSpPr/>
          <p:nvPr/>
        </p:nvGrpSpPr>
        <p:grpSpPr>
          <a:xfrm>
            <a:off x="2112075" y="3627875"/>
            <a:ext cx="8570222" cy="2818498"/>
            <a:chOff x="8366651" y="2763197"/>
            <a:chExt cx="6434100" cy="1528553"/>
          </a:xfrm>
        </p:grpSpPr>
        <p:sp>
          <p:nvSpPr>
            <p:cNvPr id="442" name="Google Shape;442;p29"/>
            <p:cNvSpPr txBox="1"/>
            <p:nvPr/>
          </p:nvSpPr>
          <p:spPr>
            <a:xfrm>
              <a:off x="8366651" y="2763197"/>
              <a:ext cx="6434100" cy="163500"/>
            </a:xfrm>
            <a:prstGeom prst="rect">
              <a:avLst/>
            </a:prstGeom>
            <a:solidFill>
              <a:srgbClr val="DD380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0" lIns="9000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500">
                  <a:solidFill>
                    <a:srgbClr val="FFFFFF"/>
                  </a:solidFill>
                </a:rPr>
                <a:t>List.jsx</a:t>
              </a:r>
              <a:endParaRPr sz="1500">
                <a:solidFill>
                  <a:srgbClr val="FFFFFF"/>
                </a:solidFill>
              </a:endParaRPr>
            </a:p>
          </p:txBody>
        </p:sp>
        <p:sp>
          <p:nvSpPr>
            <p:cNvPr id="443" name="Google Shape;443;p29"/>
            <p:cNvSpPr txBox="1"/>
            <p:nvPr/>
          </p:nvSpPr>
          <p:spPr>
            <a:xfrm>
              <a:off x="8366651" y="2926750"/>
              <a:ext cx="6434100" cy="1365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function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List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({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people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}) {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</a:t>
              </a: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return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(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45720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&lt;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ul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45720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{ </a:t>
              </a: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people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457200" lvl="0" marL="45720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.</a:t>
              </a:r>
              <a:r>
                <a:rPr lang="pt-BR">
                  <a:solidFill>
                    <a:srgbClr val="572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filter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((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person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) </a:t>
              </a:r>
              <a:r>
                <a:rPr b="1" lang="pt-BR">
                  <a:solidFill>
                    <a:srgbClr val="EE11F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=&gt;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50A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person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.</a:t>
              </a:r>
              <a:r>
                <a:rPr lang="pt-BR">
                  <a:solidFill>
                    <a:srgbClr val="572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age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b="1" lang="pt-BR">
                  <a:solidFill>
                    <a:srgbClr val="EE11F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&gt;=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10604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18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)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457200" lvl="0" marL="45720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.</a:t>
              </a:r>
              <a:r>
                <a:rPr lang="pt-BR">
                  <a:solidFill>
                    <a:srgbClr val="572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sort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((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a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,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b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) </a:t>
              </a:r>
              <a:r>
                <a:rPr b="1" lang="pt-BR">
                  <a:solidFill>
                    <a:srgbClr val="EE11F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=&gt;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50A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a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.</a:t>
              </a:r>
              <a:r>
                <a:rPr lang="pt-BR">
                  <a:solidFill>
                    <a:srgbClr val="572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name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b="1" lang="pt-BR">
                  <a:solidFill>
                    <a:srgbClr val="EE11F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-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50A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b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.</a:t>
              </a:r>
              <a:r>
                <a:rPr lang="pt-BR">
                  <a:solidFill>
                    <a:srgbClr val="572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name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)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457200" lvl="0" marL="45720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.</a:t>
              </a:r>
              <a:r>
                <a:rPr lang="pt-BR">
                  <a:solidFill>
                    <a:srgbClr val="572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map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((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person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) </a:t>
              </a:r>
              <a:r>
                <a:rPr b="1" lang="pt-BR">
                  <a:solidFill>
                    <a:srgbClr val="EE11F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=&gt;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&lt;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li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C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key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={</a:t>
              </a: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person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.</a:t>
              </a:r>
              <a:r>
                <a:rPr lang="pt-BR">
                  <a:solidFill>
                    <a:srgbClr val="572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id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}&gt;{</a:t>
              </a: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person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.</a:t>
              </a:r>
              <a:r>
                <a:rPr lang="pt-BR">
                  <a:solidFill>
                    <a:srgbClr val="572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name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}&lt;/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li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&gt;)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45720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}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45720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&lt;/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ul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)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12529"/>
        </a:solidFill>
      </p:bgPr>
    </p:bg>
    <p:spTree>
      <p:nvGrpSpPr>
        <p:cNvPr id="448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30"/>
          <p:cNvSpPr txBox="1"/>
          <p:nvPr>
            <p:ph type="title"/>
          </p:nvPr>
        </p:nvSpPr>
        <p:spPr>
          <a:xfrm>
            <a:off x="673625" y="1600425"/>
            <a:ext cx="5815200" cy="49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Vamos modificar nosso</a:t>
            </a:r>
            <a:r>
              <a:rPr lang="pt-BR" sz="18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 componente de atividades do dia para que possa receber uma lista de atividades:</a:t>
            </a:r>
            <a:endParaRPr sz="1800">
              <a:solidFill>
                <a:schemeClr val="lt1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Barlow Medium"/>
              <a:buAutoNum type="arabicPeriod"/>
            </a:pPr>
            <a:r>
              <a:rPr lang="pt-BR" sz="18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Altere o state de atividade para receber um array de string;</a:t>
            </a:r>
            <a:endParaRPr sz="1800">
              <a:solidFill>
                <a:schemeClr val="lt1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arlow Medium"/>
              <a:buAutoNum type="arabicPeriod"/>
            </a:pPr>
            <a:r>
              <a:rPr lang="pt-BR" sz="18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Mude o texto do button para “Adicionar”;</a:t>
            </a:r>
            <a:endParaRPr sz="1800">
              <a:solidFill>
                <a:schemeClr val="lt1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arlow Medium"/>
              <a:buAutoNum type="arabicPeriod"/>
            </a:pPr>
            <a:r>
              <a:rPr lang="pt-BR" sz="18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Ao clicar no bot</a:t>
            </a:r>
            <a:r>
              <a:rPr lang="pt-BR" sz="18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ão deve-se fazer um push no array e não substituir o </a:t>
            </a:r>
            <a:r>
              <a:rPr lang="pt-BR" sz="18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conteúdo</a:t>
            </a:r>
            <a:r>
              <a:rPr lang="pt-BR" sz="18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 como antes</a:t>
            </a:r>
            <a:r>
              <a:rPr lang="pt-BR" sz="18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;</a:t>
            </a:r>
            <a:endParaRPr sz="1800">
              <a:solidFill>
                <a:schemeClr val="lt1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arlow Medium"/>
              <a:buAutoNum type="arabicPeriod"/>
            </a:pPr>
            <a:r>
              <a:rPr lang="pt-BR" sz="18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Lembre-se de usar o set com funç</a:t>
            </a:r>
            <a:r>
              <a:rPr lang="pt-BR" sz="18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ão para aproveitar o valor atual do state</a:t>
            </a:r>
            <a:r>
              <a:rPr lang="pt-BR" sz="18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.</a:t>
            </a:r>
            <a:endParaRPr sz="1800">
              <a:solidFill>
                <a:schemeClr val="lt1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arlow Medium"/>
              <a:buAutoNum type="arabicPeriod"/>
            </a:pPr>
            <a:r>
              <a:rPr lang="pt-BR" sz="18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Limpe o campo ap</a:t>
            </a:r>
            <a:r>
              <a:rPr lang="pt-BR" sz="18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ós inserir o item</a:t>
            </a:r>
            <a:r>
              <a:rPr lang="pt-BR" sz="18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.</a:t>
            </a:r>
            <a:endParaRPr sz="1800">
              <a:solidFill>
                <a:schemeClr val="lt1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arlow Medium"/>
              <a:buAutoNum type="arabicPeriod"/>
            </a:pPr>
            <a:r>
              <a:rPr lang="pt-BR" sz="18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Utilize a funç</a:t>
            </a:r>
            <a:r>
              <a:rPr lang="pt-BR" sz="18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ão map para renderizar a lista de atividades na tela. Componentize o item da lista, caso ainda não tenha o feito.</a:t>
            </a:r>
            <a:endParaRPr sz="1800">
              <a:solidFill>
                <a:schemeClr val="lt1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rgbClr val="FBFAE6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450" name="Google Shape;450;p30"/>
          <p:cNvSpPr/>
          <p:nvPr/>
        </p:nvSpPr>
        <p:spPr>
          <a:xfrm>
            <a:off x="673625" y="700150"/>
            <a:ext cx="4340400" cy="8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b="1" lang="pt-BR" sz="35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Exercício</a:t>
            </a:r>
            <a:r>
              <a:rPr b="1" lang="pt-BR" sz="3500">
                <a:solidFill>
                  <a:srgbClr val="FF6002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 2:</a:t>
            </a:r>
            <a:endParaRPr b="1" i="0" sz="3500" u="none" cap="none" strike="noStrike">
              <a:solidFill>
                <a:srgbClr val="FF6002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451" name="Google Shape;451;p30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452" name="Google Shape;452;p30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453" name="Google Shape;453;p3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454" name="Google Shape;454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25025" y="1700236"/>
            <a:ext cx="3571875" cy="200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31"/>
          <p:cNvSpPr txBox="1"/>
          <p:nvPr/>
        </p:nvSpPr>
        <p:spPr>
          <a:xfrm>
            <a:off x="226375" y="2115475"/>
            <a:ext cx="6863100" cy="33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lang="pt-BR" sz="40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Monitoria</a:t>
            </a:r>
            <a:endParaRPr b="1" i="0" sz="40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0" i="0" sz="3000" u="none" cap="none" strike="noStrike">
              <a:solidFill>
                <a:srgbClr val="FF3E03"/>
              </a:solidFill>
              <a:latin typeface="Barlow ExtraBold"/>
              <a:ea typeface="Barlow ExtraBold"/>
              <a:cs typeface="Barlow ExtraBold"/>
              <a:sym typeface="Barlow ExtraBold"/>
            </a:endParaRPr>
          </a:p>
        </p:txBody>
      </p:sp>
      <p:sp>
        <p:nvSpPr>
          <p:cNvPr id="461" name="Google Shape;461;p31"/>
          <p:cNvSpPr/>
          <p:nvPr/>
        </p:nvSpPr>
        <p:spPr>
          <a:xfrm rot="-5400000">
            <a:off x="10126518" y="388223"/>
            <a:ext cx="965196" cy="1930446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62" name="Google Shape;462;p31"/>
          <p:cNvSpPr/>
          <p:nvPr/>
        </p:nvSpPr>
        <p:spPr>
          <a:xfrm rot="5400000">
            <a:off x="7883998" y="364625"/>
            <a:ext cx="965196" cy="1930446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63" name="Google Shape;463;p31"/>
          <p:cNvSpPr/>
          <p:nvPr/>
        </p:nvSpPr>
        <p:spPr>
          <a:xfrm rot="5400000">
            <a:off x="7883998" y="1324850"/>
            <a:ext cx="965196" cy="1930446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464" name="Google Shape;464;p31"/>
          <p:cNvGrpSpPr/>
          <p:nvPr/>
        </p:nvGrpSpPr>
        <p:grpSpPr>
          <a:xfrm>
            <a:off x="9063874" y="144445"/>
            <a:ext cx="2943381" cy="312300"/>
            <a:chOff x="9063874" y="144445"/>
            <a:chExt cx="2943381" cy="312300"/>
          </a:xfrm>
        </p:grpSpPr>
        <p:sp>
          <p:nvSpPr>
            <p:cNvPr id="465" name="Google Shape;465;p31"/>
            <p:cNvSpPr txBox="1"/>
            <p:nvPr/>
          </p:nvSpPr>
          <p:spPr>
            <a:xfrm>
              <a:off x="9063874" y="144445"/>
              <a:ext cx="23571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BFAE6"/>
                  </a:solidFill>
                  <a:latin typeface="Barlow"/>
                  <a:ea typeface="Barlow"/>
                  <a:cs typeface="Barlow"/>
                  <a:sym typeface="Barlow"/>
                </a:rPr>
                <a:t>@CESAR 2023 | Todos os Direitos Reservados </a:t>
              </a:r>
              <a:endParaRPr b="0" i="1" sz="900" u="none" cap="none" strike="noStrike">
                <a:solidFill>
                  <a:srgbClr val="FBFAE6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grpSp>
          <p:nvGrpSpPr>
            <p:cNvPr id="466" name="Google Shape;466;p31"/>
            <p:cNvGrpSpPr/>
            <p:nvPr/>
          </p:nvGrpSpPr>
          <p:grpSpPr>
            <a:xfrm>
              <a:off x="11520441" y="155422"/>
              <a:ext cx="486814" cy="282770"/>
              <a:chOff x="2339925" y="1981650"/>
              <a:chExt cx="2916800" cy="1747650"/>
            </a:xfrm>
          </p:grpSpPr>
          <p:sp>
            <p:nvSpPr>
              <p:cNvPr id="467" name="Google Shape;467;p31"/>
              <p:cNvSpPr/>
              <p:nvPr/>
            </p:nvSpPr>
            <p:spPr>
              <a:xfrm>
                <a:off x="2340950" y="3438000"/>
                <a:ext cx="2915775" cy="291300"/>
              </a:xfrm>
              <a:custGeom>
                <a:rect b="b" l="l" r="r" t="t"/>
                <a:pathLst>
                  <a:path extrusionOk="0" h="11652" w="116631">
                    <a:moveTo>
                      <a:pt x="114844" y="3370"/>
                    </a:moveTo>
                    <a:cubicBezTo>
                      <a:pt x="114804" y="4019"/>
                      <a:pt x="114540" y="4446"/>
                      <a:pt x="114053" y="4628"/>
                    </a:cubicBezTo>
                    <a:cubicBezTo>
                      <a:pt x="113566" y="4852"/>
                      <a:pt x="113139" y="4953"/>
                      <a:pt x="112794" y="4933"/>
                    </a:cubicBezTo>
                    <a:lnTo>
                      <a:pt x="111252" y="4933"/>
                    </a:lnTo>
                    <a:cubicBezTo>
                      <a:pt x="110907" y="4933"/>
                      <a:pt x="110724" y="4770"/>
                      <a:pt x="110724" y="4425"/>
                    </a:cubicBezTo>
                    <a:lnTo>
                      <a:pt x="110724" y="3837"/>
                    </a:lnTo>
                    <a:cubicBezTo>
                      <a:pt x="110724" y="3268"/>
                      <a:pt x="110907" y="2761"/>
                      <a:pt x="111272" y="2335"/>
                    </a:cubicBezTo>
                    <a:cubicBezTo>
                      <a:pt x="111617" y="1908"/>
                      <a:pt x="112124" y="1685"/>
                      <a:pt x="112794" y="1665"/>
                    </a:cubicBezTo>
                    <a:cubicBezTo>
                      <a:pt x="113363" y="1665"/>
                      <a:pt x="113850" y="1807"/>
                      <a:pt x="114235" y="2071"/>
                    </a:cubicBezTo>
                    <a:cubicBezTo>
                      <a:pt x="114621" y="2355"/>
                      <a:pt x="114824" y="2781"/>
                      <a:pt x="114844" y="3370"/>
                    </a:cubicBezTo>
                    <a:close/>
                    <a:moveTo>
                      <a:pt x="116631" y="8647"/>
                    </a:moveTo>
                    <a:cubicBezTo>
                      <a:pt x="116631" y="7937"/>
                      <a:pt x="116529" y="7348"/>
                      <a:pt x="116306" y="6922"/>
                    </a:cubicBezTo>
                    <a:cubicBezTo>
                      <a:pt x="116083" y="6516"/>
                      <a:pt x="115839" y="6211"/>
                      <a:pt x="115534" y="6009"/>
                    </a:cubicBezTo>
                    <a:cubicBezTo>
                      <a:pt x="115352" y="5826"/>
                      <a:pt x="115352" y="5663"/>
                      <a:pt x="115534" y="5501"/>
                    </a:cubicBezTo>
                    <a:cubicBezTo>
                      <a:pt x="115737" y="5400"/>
                      <a:pt x="115961" y="5176"/>
                      <a:pt x="116204" y="4831"/>
                    </a:cubicBezTo>
                    <a:cubicBezTo>
                      <a:pt x="116468" y="4507"/>
                      <a:pt x="116610" y="4019"/>
                      <a:pt x="116631" y="3370"/>
                    </a:cubicBezTo>
                    <a:cubicBezTo>
                      <a:pt x="116610" y="2294"/>
                      <a:pt x="116245" y="1462"/>
                      <a:pt x="115555" y="894"/>
                    </a:cubicBezTo>
                    <a:cubicBezTo>
                      <a:pt x="114824" y="305"/>
                      <a:pt x="113890" y="0"/>
                      <a:pt x="112794" y="0"/>
                    </a:cubicBezTo>
                    <a:cubicBezTo>
                      <a:pt x="111637" y="21"/>
                      <a:pt x="110724" y="406"/>
                      <a:pt x="110014" y="1157"/>
                    </a:cubicBezTo>
                    <a:cubicBezTo>
                      <a:pt x="109303" y="1888"/>
                      <a:pt x="108958" y="2802"/>
                      <a:pt x="108958" y="3857"/>
                    </a:cubicBezTo>
                    <a:lnTo>
                      <a:pt x="108958" y="10677"/>
                    </a:lnTo>
                    <a:cubicBezTo>
                      <a:pt x="108958" y="11022"/>
                      <a:pt x="109120" y="11184"/>
                      <a:pt x="109465" y="11184"/>
                    </a:cubicBezTo>
                    <a:lnTo>
                      <a:pt x="110216" y="11184"/>
                    </a:lnTo>
                    <a:cubicBezTo>
                      <a:pt x="110562" y="11184"/>
                      <a:pt x="110724" y="11022"/>
                      <a:pt x="110724" y="10677"/>
                    </a:cubicBezTo>
                    <a:lnTo>
                      <a:pt x="110724" y="7023"/>
                    </a:lnTo>
                    <a:cubicBezTo>
                      <a:pt x="110724" y="6658"/>
                      <a:pt x="110907" y="6496"/>
                      <a:pt x="111252" y="6496"/>
                    </a:cubicBezTo>
                    <a:lnTo>
                      <a:pt x="112794" y="6496"/>
                    </a:lnTo>
                    <a:cubicBezTo>
                      <a:pt x="113444" y="6496"/>
                      <a:pt x="113951" y="6719"/>
                      <a:pt x="114296" y="7145"/>
                    </a:cubicBezTo>
                    <a:cubicBezTo>
                      <a:pt x="114662" y="7571"/>
                      <a:pt x="114844" y="8079"/>
                      <a:pt x="114844" y="8647"/>
                    </a:cubicBezTo>
                    <a:lnTo>
                      <a:pt x="114844" y="10677"/>
                    </a:lnTo>
                    <a:cubicBezTo>
                      <a:pt x="114844" y="11022"/>
                      <a:pt x="115007" y="11184"/>
                      <a:pt x="115352" y="11184"/>
                    </a:cubicBezTo>
                    <a:lnTo>
                      <a:pt x="116123" y="11184"/>
                    </a:lnTo>
                    <a:cubicBezTo>
                      <a:pt x="116448" y="11184"/>
                      <a:pt x="116631" y="11022"/>
                      <a:pt x="116631" y="10677"/>
                    </a:cubicBezTo>
                    <a:close/>
                    <a:moveTo>
                      <a:pt x="87483" y="4425"/>
                    </a:moveTo>
                    <a:cubicBezTo>
                      <a:pt x="87483" y="4770"/>
                      <a:pt x="87321" y="4933"/>
                      <a:pt x="86976" y="4933"/>
                    </a:cubicBezTo>
                    <a:lnTo>
                      <a:pt x="83890" y="4933"/>
                    </a:lnTo>
                    <a:cubicBezTo>
                      <a:pt x="83545" y="4933"/>
                      <a:pt x="83383" y="4770"/>
                      <a:pt x="83383" y="4425"/>
                    </a:cubicBezTo>
                    <a:lnTo>
                      <a:pt x="83383" y="3837"/>
                    </a:lnTo>
                    <a:cubicBezTo>
                      <a:pt x="83383" y="3268"/>
                      <a:pt x="83545" y="2761"/>
                      <a:pt x="83911" y="2335"/>
                    </a:cubicBezTo>
                    <a:cubicBezTo>
                      <a:pt x="84276" y="1908"/>
                      <a:pt x="84784" y="1685"/>
                      <a:pt x="85433" y="1665"/>
                    </a:cubicBezTo>
                    <a:cubicBezTo>
                      <a:pt x="86083" y="1685"/>
                      <a:pt x="86590" y="1908"/>
                      <a:pt x="86955" y="2335"/>
                    </a:cubicBezTo>
                    <a:cubicBezTo>
                      <a:pt x="87300" y="2761"/>
                      <a:pt x="87483" y="3268"/>
                      <a:pt x="87483" y="3837"/>
                    </a:cubicBezTo>
                    <a:close/>
                    <a:moveTo>
                      <a:pt x="89269" y="3857"/>
                    </a:moveTo>
                    <a:cubicBezTo>
                      <a:pt x="89249" y="2802"/>
                      <a:pt x="88904" y="1888"/>
                      <a:pt x="88214" y="1157"/>
                    </a:cubicBezTo>
                    <a:cubicBezTo>
                      <a:pt x="87544" y="406"/>
                      <a:pt x="86610" y="21"/>
                      <a:pt x="85433" y="0"/>
                    </a:cubicBezTo>
                    <a:cubicBezTo>
                      <a:pt x="84296" y="21"/>
                      <a:pt x="83363" y="406"/>
                      <a:pt x="82652" y="1157"/>
                    </a:cubicBezTo>
                    <a:cubicBezTo>
                      <a:pt x="81942" y="1888"/>
                      <a:pt x="81597" y="2802"/>
                      <a:pt x="81597" y="3857"/>
                    </a:cubicBezTo>
                    <a:lnTo>
                      <a:pt x="81597" y="10677"/>
                    </a:lnTo>
                    <a:cubicBezTo>
                      <a:pt x="81597" y="11022"/>
                      <a:pt x="81759" y="11184"/>
                      <a:pt x="82104" y="11184"/>
                    </a:cubicBezTo>
                    <a:lnTo>
                      <a:pt x="82876" y="11184"/>
                    </a:lnTo>
                    <a:cubicBezTo>
                      <a:pt x="83200" y="11184"/>
                      <a:pt x="83383" y="11022"/>
                      <a:pt x="83383" y="10677"/>
                    </a:cubicBezTo>
                    <a:lnTo>
                      <a:pt x="83383" y="7023"/>
                    </a:lnTo>
                    <a:cubicBezTo>
                      <a:pt x="83383" y="6658"/>
                      <a:pt x="83545" y="6496"/>
                      <a:pt x="83890" y="6496"/>
                    </a:cubicBezTo>
                    <a:lnTo>
                      <a:pt x="86976" y="6496"/>
                    </a:lnTo>
                    <a:cubicBezTo>
                      <a:pt x="87321" y="6496"/>
                      <a:pt x="87483" y="6658"/>
                      <a:pt x="87483" y="7023"/>
                    </a:cubicBezTo>
                    <a:lnTo>
                      <a:pt x="87483" y="10677"/>
                    </a:lnTo>
                    <a:cubicBezTo>
                      <a:pt x="87483" y="11022"/>
                      <a:pt x="87646" y="11184"/>
                      <a:pt x="87991" y="11184"/>
                    </a:cubicBezTo>
                    <a:lnTo>
                      <a:pt x="88762" y="11184"/>
                    </a:lnTo>
                    <a:cubicBezTo>
                      <a:pt x="89107" y="11184"/>
                      <a:pt x="89269" y="11022"/>
                      <a:pt x="89269" y="10677"/>
                    </a:cubicBezTo>
                    <a:close/>
                    <a:moveTo>
                      <a:pt x="61908" y="7876"/>
                    </a:moveTo>
                    <a:cubicBezTo>
                      <a:pt x="61888" y="6760"/>
                      <a:pt x="61522" y="5948"/>
                      <a:pt x="60771" y="5420"/>
                    </a:cubicBezTo>
                    <a:cubicBezTo>
                      <a:pt x="60041" y="4912"/>
                      <a:pt x="59127" y="4628"/>
                      <a:pt x="58072" y="4588"/>
                    </a:cubicBezTo>
                    <a:cubicBezTo>
                      <a:pt x="58031" y="4608"/>
                      <a:pt x="57707" y="4527"/>
                      <a:pt x="57138" y="4364"/>
                    </a:cubicBezTo>
                    <a:cubicBezTo>
                      <a:pt x="56895" y="4263"/>
                      <a:pt x="56671" y="4101"/>
                      <a:pt x="56509" y="3898"/>
                    </a:cubicBezTo>
                    <a:cubicBezTo>
                      <a:pt x="56306" y="3715"/>
                      <a:pt x="56205" y="3451"/>
                      <a:pt x="56205" y="3126"/>
                    </a:cubicBezTo>
                    <a:cubicBezTo>
                      <a:pt x="56205" y="2822"/>
                      <a:pt x="56347" y="2497"/>
                      <a:pt x="56610" y="2172"/>
                    </a:cubicBezTo>
                    <a:cubicBezTo>
                      <a:pt x="56874" y="1848"/>
                      <a:pt x="57361" y="1665"/>
                      <a:pt x="58072" y="1645"/>
                    </a:cubicBezTo>
                    <a:cubicBezTo>
                      <a:pt x="58640" y="1645"/>
                      <a:pt x="59168" y="1868"/>
                      <a:pt x="59635" y="2314"/>
                    </a:cubicBezTo>
                    <a:cubicBezTo>
                      <a:pt x="59858" y="2517"/>
                      <a:pt x="60102" y="2538"/>
                      <a:pt x="60366" y="2375"/>
                    </a:cubicBezTo>
                    <a:lnTo>
                      <a:pt x="60914" y="1969"/>
                    </a:lnTo>
                    <a:cubicBezTo>
                      <a:pt x="61177" y="1766"/>
                      <a:pt x="61218" y="1543"/>
                      <a:pt x="60974" y="1279"/>
                    </a:cubicBezTo>
                    <a:cubicBezTo>
                      <a:pt x="60670" y="914"/>
                      <a:pt x="60284" y="609"/>
                      <a:pt x="59817" y="366"/>
                    </a:cubicBezTo>
                    <a:cubicBezTo>
                      <a:pt x="59330" y="143"/>
                      <a:pt x="58762" y="21"/>
                      <a:pt x="58072" y="0"/>
                    </a:cubicBezTo>
                    <a:cubicBezTo>
                      <a:pt x="56895" y="21"/>
                      <a:pt x="56002" y="345"/>
                      <a:pt x="55393" y="995"/>
                    </a:cubicBezTo>
                    <a:cubicBezTo>
                      <a:pt x="54804" y="1645"/>
                      <a:pt x="54500" y="2355"/>
                      <a:pt x="54500" y="3147"/>
                    </a:cubicBezTo>
                    <a:cubicBezTo>
                      <a:pt x="54520" y="5014"/>
                      <a:pt x="55717" y="6049"/>
                      <a:pt x="58072" y="6272"/>
                    </a:cubicBezTo>
                    <a:cubicBezTo>
                      <a:pt x="58133" y="6252"/>
                      <a:pt x="58458" y="6313"/>
                      <a:pt x="59107" y="6455"/>
                    </a:cubicBezTo>
                    <a:cubicBezTo>
                      <a:pt x="59371" y="6536"/>
                      <a:pt x="59615" y="6699"/>
                      <a:pt x="59838" y="6922"/>
                    </a:cubicBezTo>
                    <a:cubicBezTo>
                      <a:pt x="60020" y="7165"/>
                      <a:pt x="60122" y="7490"/>
                      <a:pt x="60122" y="7876"/>
                    </a:cubicBezTo>
                    <a:cubicBezTo>
                      <a:pt x="60122" y="8343"/>
                      <a:pt x="59960" y="8769"/>
                      <a:pt x="59655" y="9134"/>
                    </a:cubicBezTo>
                    <a:cubicBezTo>
                      <a:pt x="59351" y="9540"/>
                      <a:pt x="58823" y="9743"/>
                      <a:pt x="58072" y="9743"/>
                    </a:cubicBezTo>
                    <a:cubicBezTo>
                      <a:pt x="57544" y="9743"/>
                      <a:pt x="57077" y="9601"/>
                      <a:pt x="56671" y="9276"/>
                    </a:cubicBezTo>
                    <a:cubicBezTo>
                      <a:pt x="56286" y="8972"/>
                      <a:pt x="55961" y="8647"/>
                      <a:pt x="55697" y="8302"/>
                    </a:cubicBezTo>
                    <a:cubicBezTo>
                      <a:pt x="55535" y="8059"/>
                      <a:pt x="55311" y="8018"/>
                      <a:pt x="55027" y="8160"/>
                    </a:cubicBezTo>
                    <a:lnTo>
                      <a:pt x="54500" y="8546"/>
                    </a:lnTo>
                    <a:cubicBezTo>
                      <a:pt x="54215" y="8769"/>
                      <a:pt x="54175" y="9013"/>
                      <a:pt x="54337" y="9276"/>
                    </a:cubicBezTo>
                    <a:cubicBezTo>
                      <a:pt x="54621" y="9764"/>
                      <a:pt x="55068" y="10230"/>
                      <a:pt x="55677" y="10677"/>
                    </a:cubicBezTo>
                    <a:cubicBezTo>
                      <a:pt x="56286" y="11144"/>
                      <a:pt x="57077" y="11387"/>
                      <a:pt x="58072" y="11408"/>
                    </a:cubicBezTo>
                    <a:cubicBezTo>
                      <a:pt x="59290" y="11408"/>
                      <a:pt x="60244" y="11063"/>
                      <a:pt x="60914" y="10373"/>
                    </a:cubicBezTo>
                    <a:cubicBezTo>
                      <a:pt x="61583" y="9723"/>
                      <a:pt x="61908" y="8870"/>
                      <a:pt x="61908" y="7876"/>
                    </a:cubicBezTo>
                    <a:moveTo>
                      <a:pt x="33004" y="4649"/>
                    </a:moveTo>
                    <a:cubicBezTo>
                      <a:pt x="33004" y="4994"/>
                      <a:pt x="32842" y="5176"/>
                      <a:pt x="32497" y="5176"/>
                    </a:cubicBezTo>
                    <a:lnTo>
                      <a:pt x="29412" y="5176"/>
                    </a:lnTo>
                    <a:cubicBezTo>
                      <a:pt x="29067" y="5176"/>
                      <a:pt x="28904" y="4994"/>
                      <a:pt x="28904" y="4649"/>
                    </a:cubicBezTo>
                    <a:lnTo>
                      <a:pt x="28904" y="4080"/>
                    </a:lnTo>
                    <a:cubicBezTo>
                      <a:pt x="28904" y="3512"/>
                      <a:pt x="29087" y="3004"/>
                      <a:pt x="29432" y="2578"/>
                    </a:cubicBezTo>
                    <a:cubicBezTo>
                      <a:pt x="29797" y="2152"/>
                      <a:pt x="30305" y="1929"/>
                      <a:pt x="30954" y="1908"/>
                    </a:cubicBezTo>
                    <a:cubicBezTo>
                      <a:pt x="31604" y="1929"/>
                      <a:pt x="32111" y="2152"/>
                      <a:pt x="32477" y="2578"/>
                    </a:cubicBezTo>
                    <a:cubicBezTo>
                      <a:pt x="32822" y="3004"/>
                      <a:pt x="33004" y="3512"/>
                      <a:pt x="33004" y="4080"/>
                    </a:cubicBezTo>
                    <a:close/>
                    <a:moveTo>
                      <a:pt x="34791" y="4080"/>
                    </a:moveTo>
                    <a:cubicBezTo>
                      <a:pt x="34770" y="3025"/>
                      <a:pt x="34425" y="2132"/>
                      <a:pt x="33755" y="1381"/>
                    </a:cubicBezTo>
                    <a:cubicBezTo>
                      <a:pt x="33065" y="650"/>
                      <a:pt x="32132" y="264"/>
                      <a:pt x="30954" y="244"/>
                    </a:cubicBezTo>
                    <a:cubicBezTo>
                      <a:pt x="29818" y="264"/>
                      <a:pt x="28884" y="650"/>
                      <a:pt x="28194" y="1381"/>
                    </a:cubicBezTo>
                    <a:cubicBezTo>
                      <a:pt x="27483" y="2132"/>
                      <a:pt x="27118" y="3025"/>
                      <a:pt x="27118" y="4080"/>
                    </a:cubicBezTo>
                    <a:lnTo>
                      <a:pt x="27118" y="7835"/>
                    </a:lnTo>
                    <a:cubicBezTo>
                      <a:pt x="27118" y="8870"/>
                      <a:pt x="27483" y="9764"/>
                      <a:pt x="28194" y="10494"/>
                    </a:cubicBezTo>
                    <a:cubicBezTo>
                      <a:pt x="28884" y="11245"/>
                      <a:pt x="29818" y="11631"/>
                      <a:pt x="30954" y="11651"/>
                    </a:cubicBezTo>
                    <a:cubicBezTo>
                      <a:pt x="31929" y="11631"/>
                      <a:pt x="32720" y="11408"/>
                      <a:pt x="33329" y="10981"/>
                    </a:cubicBezTo>
                    <a:cubicBezTo>
                      <a:pt x="33634" y="10758"/>
                      <a:pt x="33897" y="10535"/>
                      <a:pt x="34100" y="10291"/>
                    </a:cubicBezTo>
                    <a:cubicBezTo>
                      <a:pt x="34303" y="10068"/>
                      <a:pt x="34466" y="9824"/>
                      <a:pt x="34608" y="9601"/>
                    </a:cubicBezTo>
                    <a:cubicBezTo>
                      <a:pt x="34689" y="9500"/>
                      <a:pt x="34730" y="9378"/>
                      <a:pt x="34730" y="9236"/>
                    </a:cubicBezTo>
                    <a:cubicBezTo>
                      <a:pt x="34709" y="9114"/>
                      <a:pt x="34628" y="8992"/>
                      <a:pt x="34486" y="8870"/>
                    </a:cubicBezTo>
                    <a:lnTo>
                      <a:pt x="33979" y="8505"/>
                    </a:lnTo>
                    <a:cubicBezTo>
                      <a:pt x="33857" y="8404"/>
                      <a:pt x="33755" y="8363"/>
                      <a:pt x="33634" y="8383"/>
                    </a:cubicBezTo>
                    <a:cubicBezTo>
                      <a:pt x="33491" y="8404"/>
                      <a:pt x="33370" y="8465"/>
                      <a:pt x="33288" y="8586"/>
                    </a:cubicBezTo>
                    <a:cubicBezTo>
                      <a:pt x="33086" y="8870"/>
                      <a:pt x="32801" y="9175"/>
                      <a:pt x="32436" y="9500"/>
                    </a:cubicBezTo>
                    <a:cubicBezTo>
                      <a:pt x="32050" y="9804"/>
                      <a:pt x="31563" y="9967"/>
                      <a:pt x="30954" y="9987"/>
                    </a:cubicBezTo>
                    <a:cubicBezTo>
                      <a:pt x="30284" y="9967"/>
                      <a:pt x="29797" y="9743"/>
                      <a:pt x="29432" y="9297"/>
                    </a:cubicBezTo>
                    <a:cubicBezTo>
                      <a:pt x="29067" y="8870"/>
                      <a:pt x="28904" y="8383"/>
                      <a:pt x="28904" y="7815"/>
                    </a:cubicBezTo>
                    <a:lnTo>
                      <a:pt x="28904" y="7247"/>
                    </a:lnTo>
                    <a:cubicBezTo>
                      <a:pt x="28904" y="6902"/>
                      <a:pt x="29067" y="6719"/>
                      <a:pt x="29412" y="6719"/>
                    </a:cubicBezTo>
                    <a:lnTo>
                      <a:pt x="33755" y="6719"/>
                    </a:lnTo>
                    <a:cubicBezTo>
                      <a:pt x="34425" y="6719"/>
                      <a:pt x="34770" y="6374"/>
                      <a:pt x="34791" y="5684"/>
                    </a:cubicBezTo>
                    <a:close/>
                    <a:moveTo>
                      <a:pt x="7267" y="9317"/>
                    </a:moveTo>
                    <a:cubicBezTo>
                      <a:pt x="7429" y="9053"/>
                      <a:pt x="7348" y="8810"/>
                      <a:pt x="7064" y="8627"/>
                    </a:cubicBezTo>
                    <a:lnTo>
                      <a:pt x="6516" y="8241"/>
                    </a:lnTo>
                    <a:cubicBezTo>
                      <a:pt x="6272" y="8059"/>
                      <a:pt x="6049" y="8119"/>
                      <a:pt x="5826" y="8424"/>
                    </a:cubicBezTo>
                    <a:cubicBezTo>
                      <a:pt x="5785" y="8505"/>
                      <a:pt x="5724" y="8627"/>
                      <a:pt x="5623" y="8749"/>
                    </a:cubicBezTo>
                    <a:cubicBezTo>
                      <a:pt x="5521" y="8911"/>
                      <a:pt x="5400" y="9053"/>
                      <a:pt x="5237" y="9216"/>
                    </a:cubicBezTo>
                    <a:cubicBezTo>
                      <a:pt x="4933" y="9561"/>
                      <a:pt x="4466" y="9743"/>
                      <a:pt x="3837" y="9743"/>
                    </a:cubicBezTo>
                    <a:cubicBezTo>
                      <a:pt x="3187" y="9743"/>
                      <a:pt x="2680" y="9500"/>
                      <a:pt x="2314" y="9073"/>
                    </a:cubicBezTo>
                    <a:cubicBezTo>
                      <a:pt x="1949" y="8627"/>
                      <a:pt x="1787" y="8140"/>
                      <a:pt x="1787" y="7592"/>
                    </a:cubicBezTo>
                    <a:lnTo>
                      <a:pt x="1787" y="3837"/>
                    </a:lnTo>
                    <a:cubicBezTo>
                      <a:pt x="1787" y="3248"/>
                      <a:pt x="1949" y="2761"/>
                      <a:pt x="2314" y="2335"/>
                    </a:cubicBezTo>
                    <a:cubicBezTo>
                      <a:pt x="2680" y="1908"/>
                      <a:pt x="3187" y="1685"/>
                      <a:pt x="3837" y="1665"/>
                    </a:cubicBezTo>
                    <a:cubicBezTo>
                      <a:pt x="4161" y="1665"/>
                      <a:pt x="4446" y="1705"/>
                      <a:pt x="4689" y="1807"/>
                    </a:cubicBezTo>
                    <a:cubicBezTo>
                      <a:pt x="4912" y="1929"/>
                      <a:pt x="5115" y="2071"/>
                      <a:pt x="5257" y="2213"/>
                    </a:cubicBezTo>
                    <a:cubicBezTo>
                      <a:pt x="5420" y="2355"/>
                      <a:pt x="5542" y="2497"/>
                      <a:pt x="5643" y="2659"/>
                    </a:cubicBezTo>
                    <a:cubicBezTo>
                      <a:pt x="5745" y="2802"/>
                      <a:pt x="5805" y="2923"/>
                      <a:pt x="5826" y="3045"/>
                    </a:cubicBezTo>
                    <a:cubicBezTo>
                      <a:pt x="6029" y="3309"/>
                      <a:pt x="6252" y="3350"/>
                      <a:pt x="6516" y="3167"/>
                    </a:cubicBezTo>
                    <a:lnTo>
                      <a:pt x="7084" y="2761"/>
                    </a:lnTo>
                    <a:cubicBezTo>
                      <a:pt x="7226" y="2659"/>
                      <a:pt x="7308" y="2517"/>
                      <a:pt x="7328" y="2375"/>
                    </a:cubicBezTo>
                    <a:cubicBezTo>
                      <a:pt x="7328" y="2253"/>
                      <a:pt x="7287" y="2152"/>
                      <a:pt x="7226" y="2050"/>
                    </a:cubicBezTo>
                    <a:cubicBezTo>
                      <a:pt x="7145" y="1787"/>
                      <a:pt x="6841" y="1381"/>
                      <a:pt x="6333" y="853"/>
                    </a:cubicBezTo>
                    <a:cubicBezTo>
                      <a:pt x="6090" y="609"/>
                      <a:pt x="5765" y="406"/>
                      <a:pt x="5339" y="244"/>
                    </a:cubicBezTo>
                    <a:cubicBezTo>
                      <a:pt x="4912" y="82"/>
                      <a:pt x="4425" y="0"/>
                      <a:pt x="3837" y="0"/>
                    </a:cubicBezTo>
                    <a:cubicBezTo>
                      <a:pt x="2680" y="21"/>
                      <a:pt x="1766" y="406"/>
                      <a:pt x="1056" y="1157"/>
                    </a:cubicBezTo>
                    <a:cubicBezTo>
                      <a:pt x="345" y="1888"/>
                      <a:pt x="0" y="2781"/>
                      <a:pt x="0" y="3837"/>
                    </a:cubicBezTo>
                    <a:lnTo>
                      <a:pt x="0" y="7592"/>
                    </a:lnTo>
                    <a:cubicBezTo>
                      <a:pt x="0" y="8627"/>
                      <a:pt x="345" y="9520"/>
                      <a:pt x="1056" y="10251"/>
                    </a:cubicBezTo>
                    <a:cubicBezTo>
                      <a:pt x="1766" y="11022"/>
                      <a:pt x="2680" y="11408"/>
                      <a:pt x="3837" y="11408"/>
                    </a:cubicBezTo>
                    <a:cubicBezTo>
                      <a:pt x="4405" y="11408"/>
                      <a:pt x="4892" y="11306"/>
                      <a:pt x="5318" y="11144"/>
                    </a:cubicBezTo>
                    <a:cubicBezTo>
                      <a:pt x="5745" y="10981"/>
                      <a:pt x="6069" y="10778"/>
                      <a:pt x="6333" y="10555"/>
                    </a:cubicBezTo>
                    <a:cubicBezTo>
                      <a:pt x="6617" y="10312"/>
                      <a:pt x="6841" y="10088"/>
                      <a:pt x="6983" y="9845"/>
                    </a:cubicBezTo>
                    <a:cubicBezTo>
                      <a:pt x="7125" y="9621"/>
                      <a:pt x="7226" y="9459"/>
                      <a:pt x="7267" y="9317"/>
                    </a:cubicBezTo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8" name="Google Shape;468;p31"/>
              <p:cNvSpPr/>
              <p:nvPr/>
            </p:nvSpPr>
            <p:spPr>
              <a:xfrm>
                <a:off x="2339925" y="1981650"/>
                <a:ext cx="2915275" cy="1166125"/>
              </a:xfrm>
              <a:custGeom>
                <a:rect b="b" l="l" r="r" t="t"/>
                <a:pathLst>
                  <a:path extrusionOk="0" h="46645" w="116611">
                    <a:moveTo>
                      <a:pt x="46178" y="0"/>
                    </a:moveTo>
                    <a:cubicBezTo>
                      <a:pt x="19852" y="2274"/>
                      <a:pt x="1" y="11753"/>
                      <a:pt x="1" y="23058"/>
                    </a:cubicBezTo>
                    <a:cubicBezTo>
                      <a:pt x="1" y="36049"/>
                      <a:pt x="26185" y="46644"/>
                      <a:pt x="58296" y="46644"/>
                    </a:cubicBezTo>
                    <a:cubicBezTo>
                      <a:pt x="90427" y="46644"/>
                      <a:pt x="116611" y="36049"/>
                      <a:pt x="116611" y="23058"/>
                    </a:cubicBezTo>
                    <a:cubicBezTo>
                      <a:pt x="116611" y="11753"/>
                      <a:pt x="96760" y="2274"/>
                      <a:pt x="70434" y="0"/>
                    </a:cubicBezTo>
                    <a:lnTo>
                      <a:pt x="70434" y="1096"/>
                    </a:lnTo>
                    <a:cubicBezTo>
                      <a:pt x="84074" y="2720"/>
                      <a:pt x="93837" y="8870"/>
                      <a:pt x="93837" y="13904"/>
                    </a:cubicBezTo>
                    <a:cubicBezTo>
                      <a:pt x="93837" y="20318"/>
                      <a:pt x="77883" y="25555"/>
                      <a:pt x="58296" y="25555"/>
                    </a:cubicBezTo>
                    <a:cubicBezTo>
                      <a:pt x="38729" y="25555"/>
                      <a:pt x="22775" y="20318"/>
                      <a:pt x="22775" y="13904"/>
                    </a:cubicBezTo>
                    <a:cubicBezTo>
                      <a:pt x="22775" y="8870"/>
                      <a:pt x="32538" y="3004"/>
                      <a:pt x="46178" y="1381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69" name="Google Shape;469;p31"/>
              <p:cNvSpPr/>
              <p:nvPr/>
            </p:nvSpPr>
            <p:spPr>
              <a:xfrm>
                <a:off x="3191425" y="2051675"/>
                <a:ext cx="1208225" cy="429825"/>
              </a:xfrm>
              <a:custGeom>
                <a:rect b="b" l="l" r="r" t="t"/>
                <a:pathLst>
                  <a:path extrusionOk="0" h="17193" w="48329">
                    <a:moveTo>
                      <a:pt x="19141" y="0"/>
                    </a:moveTo>
                    <a:cubicBezTo>
                      <a:pt x="8221" y="833"/>
                      <a:pt x="0" y="4324"/>
                      <a:pt x="0" y="8485"/>
                    </a:cubicBezTo>
                    <a:cubicBezTo>
                      <a:pt x="0" y="13275"/>
                      <a:pt x="10859" y="17192"/>
                      <a:pt x="24154" y="17192"/>
                    </a:cubicBezTo>
                    <a:cubicBezTo>
                      <a:pt x="37470" y="17192"/>
                      <a:pt x="48329" y="13275"/>
                      <a:pt x="48329" y="8485"/>
                    </a:cubicBezTo>
                    <a:cubicBezTo>
                      <a:pt x="48329" y="4324"/>
                      <a:pt x="40108" y="833"/>
                      <a:pt x="29188" y="0"/>
                    </a:cubicBezTo>
                    <a:lnTo>
                      <a:pt x="29188" y="1076"/>
                    </a:lnTo>
                    <a:cubicBezTo>
                      <a:pt x="34831" y="1685"/>
                      <a:pt x="38890" y="3268"/>
                      <a:pt x="38890" y="5115"/>
                    </a:cubicBezTo>
                    <a:cubicBezTo>
                      <a:pt x="38890" y="7490"/>
                      <a:pt x="32273" y="9419"/>
                      <a:pt x="24154" y="9419"/>
                    </a:cubicBezTo>
                    <a:cubicBezTo>
                      <a:pt x="16056" y="9419"/>
                      <a:pt x="9439" y="7490"/>
                      <a:pt x="9439" y="5115"/>
                    </a:cubicBezTo>
                    <a:cubicBezTo>
                      <a:pt x="9439" y="3268"/>
                      <a:pt x="13478" y="1685"/>
                      <a:pt x="19141" y="1076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0" name="Google Shape;470;p31"/>
              <p:cNvSpPr/>
              <p:nvPr/>
            </p:nvSpPr>
            <p:spPr>
              <a:xfrm>
                <a:off x="2762125" y="3697300"/>
                <a:ext cx="28450" cy="25900"/>
              </a:xfrm>
              <a:custGeom>
                <a:rect b="b" l="l" r="r" t="t"/>
                <a:pathLst>
                  <a:path extrusionOk="0" h="1036" w="1138">
                    <a:moveTo>
                      <a:pt x="1137" y="366"/>
                    </a:moveTo>
                    <a:cubicBezTo>
                      <a:pt x="1137" y="143"/>
                      <a:pt x="1015" y="21"/>
                      <a:pt x="812" y="1"/>
                    </a:cubicBezTo>
                    <a:lnTo>
                      <a:pt x="325" y="1"/>
                    </a:lnTo>
                    <a:cubicBezTo>
                      <a:pt x="102" y="21"/>
                      <a:pt x="0" y="143"/>
                      <a:pt x="0" y="366"/>
                    </a:cubicBezTo>
                    <a:lnTo>
                      <a:pt x="0" y="691"/>
                    </a:lnTo>
                    <a:cubicBezTo>
                      <a:pt x="0" y="914"/>
                      <a:pt x="102" y="1036"/>
                      <a:pt x="325" y="1036"/>
                    </a:cubicBezTo>
                    <a:lnTo>
                      <a:pt x="812" y="1036"/>
                    </a:lnTo>
                    <a:cubicBezTo>
                      <a:pt x="1015" y="1036"/>
                      <a:pt x="1137" y="914"/>
                      <a:pt x="1137" y="691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1" name="Google Shape;471;p31"/>
              <p:cNvSpPr/>
              <p:nvPr/>
            </p:nvSpPr>
            <p:spPr>
              <a:xfrm>
                <a:off x="3444625" y="3697300"/>
                <a:ext cx="28450" cy="25400"/>
              </a:xfrm>
              <a:custGeom>
                <a:rect b="b" l="l" r="r" t="t"/>
                <a:pathLst>
                  <a:path extrusionOk="0" h="1016" w="1138">
                    <a:moveTo>
                      <a:pt x="1137" y="346"/>
                    </a:moveTo>
                    <a:cubicBezTo>
                      <a:pt x="1137" y="122"/>
                      <a:pt x="1016" y="1"/>
                      <a:pt x="813" y="1"/>
                    </a:cubicBezTo>
                    <a:lnTo>
                      <a:pt x="325" y="1"/>
                    </a:lnTo>
                    <a:cubicBezTo>
                      <a:pt x="102" y="1"/>
                      <a:pt x="1" y="122"/>
                      <a:pt x="1" y="346"/>
                    </a:cubicBezTo>
                    <a:lnTo>
                      <a:pt x="1" y="670"/>
                    </a:lnTo>
                    <a:cubicBezTo>
                      <a:pt x="1" y="894"/>
                      <a:pt x="102" y="1015"/>
                      <a:pt x="325" y="1015"/>
                    </a:cubicBezTo>
                    <a:lnTo>
                      <a:pt x="813" y="1015"/>
                    </a:lnTo>
                    <a:cubicBezTo>
                      <a:pt x="1016" y="1015"/>
                      <a:pt x="1137" y="894"/>
                      <a:pt x="1137" y="670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2" name="Google Shape;472;p31"/>
              <p:cNvSpPr/>
              <p:nvPr/>
            </p:nvSpPr>
            <p:spPr>
              <a:xfrm>
                <a:off x="4122075" y="3697800"/>
                <a:ext cx="28425" cy="25900"/>
              </a:xfrm>
              <a:custGeom>
                <a:rect b="b" l="l" r="r" t="t"/>
                <a:pathLst>
                  <a:path extrusionOk="0" h="1036" w="1137">
                    <a:moveTo>
                      <a:pt x="1137" y="366"/>
                    </a:moveTo>
                    <a:cubicBezTo>
                      <a:pt x="1137" y="123"/>
                      <a:pt x="1015" y="21"/>
                      <a:pt x="812" y="1"/>
                    </a:cubicBezTo>
                    <a:lnTo>
                      <a:pt x="325" y="1"/>
                    </a:lnTo>
                    <a:cubicBezTo>
                      <a:pt x="102" y="21"/>
                      <a:pt x="0" y="123"/>
                      <a:pt x="0" y="366"/>
                    </a:cubicBezTo>
                    <a:lnTo>
                      <a:pt x="0" y="691"/>
                    </a:lnTo>
                    <a:cubicBezTo>
                      <a:pt x="0" y="914"/>
                      <a:pt x="102" y="1016"/>
                      <a:pt x="325" y="1036"/>
                    </a:cubicBezTo>
                    <a:lnTo>
                      <a:pt x="812" y="1036"/>
                    </a:lnTo>
                    <a:cubicBezTo>
                      <a:pt x="1015" y="1016"/>
                      <a:pt x="1137" y="914"/>
                      <a:pt x="1137" y="691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473" name="Google Shape;473;p31"/>
              <p:cNvSpPr/>
              <p:nvPr/>
            </p:nvSpPr>
            <p:spPr>
              <a:xfrm>
                <a:off x="4800000" y="3697300"/>
                <a:ext cx="28450" cy="25900"/>
              </a:xfrm>
              <a:custGeom>
                <a:rect b="b" l="l" r="r" t="t"/>
                <a:pathLst>
                  <a:path extrusionOk="0" h="1036" w="1138">
                    <a:moveTo>
                      <a:pt x="1137" y="346"/>
                    </a:moveTo>
                    <a:cubicBezTo>
                      <a:pt x="1137" y="122"/>
                      <a:pt x="1016" y="21"/>
                      <a:pt x="813" y="1"/>
                    </a:cubicBezTo>
                    <a:lnTo>
                      <a:pt x="325" y="1"/>
                    </a:lnTo>
                    <a:cubicBezTo>
                      <a:pt x="102" y="21"/>
                      <a:pt x="1" y="122"/>
                      <a:pt x="1" y="346"/>
                    </a:cubicBezTo>
                    <a:lnTo>
                      <a:pt x="1" y="691"/>
                    </a:lnTo>
                    <a:cubicBezTo>
                      <a:pt x="1" y="914"/>
                      <a:pt x="102" y="1015"/>
                      <a:pt x="325" y="1036"/>
                    </a:cubicBezTo>
                    <a:lnTo>
                      <a:pt x="813" y="1036"/>
                    </a:lnTo>
                    <a:cubicBezTo>
                      <a:pt x="1016" y="1015"/>
                      <a:pt x="1137" y="914"/>
                      <a:pt x="1137" y="691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474" name="Google Shape;474;p31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475" name="Google Shape;475;p31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476" name="Google Shape;476;p31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77" name="Google Shape;477;p31"/>
          <p:cNvSpPr/>
          <p:nvPr/>
        </p:nvSpPr>
        <p:spPr>
          <a:xfrm flipH="1" rot="-5400000">
            <a:off x="10605092" y="2802875"/>
            <a:ext cx="966051" cy="966051"/>
          </a:xfrm>
          <a:custGeom>
            <a:rect b="b" l="l" r="r" t="t"/>
            <a:pathLst>
              <a:path extrusionOk="0" h="208763" w="208763">
                <a:moveTo>
                  <a:pt x="0" y="0"/>
                </a:moveTo>
                <a:lnTo>
                  <a:pt x="0" y="208763"/>
                </a:lnTo>
                <a:cubicBezTo>
                  <a:pt x="115295" y="208763"/>
                  <a:pt x="208763" y="115295"/>
                  <a:pt x="20876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8" name="Google Shape;478;p31"/>
          <p:cNvSpPr/>
          <p:nvPr/>
        </p:nvSpPr>
        <p:spPr>
          <a:xfrm rot="-5400000">
            <a:off x="9643776" y="1836043"/>
            <a:ext cx="1930500" cy="19305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6002"/>
        </a:solidFill>
      </p:bgPr>
    </p:bg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32"/>
          <p:cNvSpPr txBox="1"/>
          <p:nvPr/>
        </p:nvSpPr>
        <p:spPr>
          <a:xfrm>
            <a:off x="1809767" y="1647767"/>
            <a:ext cx="6408300" cy="8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0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Bem-vindo à monitoria!</a:t>
            </a:r>
            <a:endParaRPr sz="2700">
              <a:solidFill>
                <a:srgbClr val="FFFFFF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  <p:sp>
        <p:nvSpPr>
          <p:cNvPr id="484" name="Google Shape;484;p32"/>
          <p:cNvSpPr txBox="1"/>
          <p:nvPr/>
        </p:nvSpPr>
        <p:spPr>
          <a:xfrm>
            <a:off x="1811533" y="3009900"/>
            <a:ext cx="7875600" cy="20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Instruções</a:t>
            </a:r>
            <a:endParaRPr sz="2100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438150" lvl="0" marL="609600" rtl="0" algn="l">
              <a:spcBef>
                <a:spcPts val="13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Barlow"/>
              <a:buAutoNum type="arabicPeriod"/>
            </a:pPr>
            <a:r>
              <a:rPr lang="pt-BR" sz="21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Aqui você pode, </a:t>
            </a:r>
            <a:r>
              <a:rPr b="1" lang="pt-BR" sz="21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e deve</a:t>
            </a:r>
            <a:r>
              <a:rPr lang="pt-BR" sz="21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, abrir a câmera e o microfone!</a:t>
            </a:r>
            <a:endParaRPr sz="2100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438150" lvl="0" marL="609600" rtl="0" algn="l">
              <a:spcBef>
                <a:spcPts val="13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Barlow"/>
              <a:buAutoNum type="arabicPeriod"/>
            </a:pPr>
            <a:r>
              <a:rPr lang="pt-BR" sz="21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Esse é um espaço para fazer os </a:t>
            </a:r>
            <a:r>
              <a:rPr b="1" lang="pt-BR" sz="21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exercícios</a:t>
            </a:r>
            <a:r>
              <a:rPr lang="pt-BR" sz="21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 e tirar </a:t>
            </a:r>
            <a:r>
              <a:rPr b="1" lang="pt-BR" sz="21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dúvidas</a:t>
            </a:r>
            <a:r>
              <a:rPr lang="pt-BR" sz="21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;</a:t>
            </a:r>
            <a:endParaRPr sz="2100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438150" lvl="0" marL="609600" rtl="0" algn="l">
              <a:spcBef>
                <a:spcPts val="1300"/>
              </a:spcBef>
              <a:spcAft>
                <a:spcPts val="1300"/>
              </a:spcAft>
              <a:buClr>
                <a:srgbClr val="FFFFFF"/>
              </a:buClr>
              <a:buSzPts val="2100"/>
              <a:buFont typeface="Barlow"/>
              <a:buAutoNum type="arabicPeriod"/>
            </a:pPr>
            <a:r>
              <a:rPr lang="pt-BR" sz="21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Todos aqui devem ser respeitosos e educados.</a:t>
            </a:r>
            <a:endParaRPr sz="2100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485" name="Google Shape;485;p32"/>
          <p:cNvCxnSpPr/>
          <p:nvPr/>
        </p:nvCxnSpPr>
        <p:spPr>
          <a:xfrm>
            <a:off x="1885967" y="3602967"/>
            <a:ext cx="0" cy="1466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12529"/>
        </a:solidFill>
      </p:bgPr>
    </p:bg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p33"/>
          <p:cNvSpPr txBox="1"/>
          <p:nvPr>
            <p:ph type="title"/>
          </p:nvPr>
        </p:nvSpPr>
        <p:spPr>
          <a:xfrm>
            <a:off x="673625" y="1600425"/>
            <a:ext cx="5815200" cy="49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Vamos adicionar mais interatividade ao nosso componente de atividades do dia:</a:t>
            </a:r>
            <a:endParaRPr sz="1800">
              <a:solidFill>
                <a:schemeClr val="lt1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Barlow Medium"/>
              <a:buAutoNum type="arabicPeriod"/>
            </a:pPr>
            <a:r>
              <a:rPr lang="pt-BR" sz="18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Adicione um checkbox ao componente de atividade;</a:t>
            </a:r>
            <a:endParaRPr sz="1800">
              <a:solidFill>
                <a:schemeClr val="lt1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arlow Medium"/>
              <a:buAutoNum type="arabicPeriod"/>
            </a:pPr>
            <a:r>
              <a:rPr lang="pt-BR" sz="18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Ao clicar no checkbox a tarefa precisa ser marcada como conclu</a:t>
            </a:r>
            <a:r>
              <a:rPr lang="pt-BR" sz="18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ída.</a:t>
            </a:r>
            <a:endParaRPr sz="1800">
              <a:solidFill>
                <a:schemeClr val="lt1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arlow Medium"/>
              <a:buAutoNum type="alphaLcPeriod"/>
            </a:pPr>
            <a:r>
              <a:rPr lang="pt-BR" sz="18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Utilize o efeito de </a:t>
            </a:r>
            <a:r>
              <a:rPr lang="pt-BR" sz="1800" strike="sngStrike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tachado</a:t>
            </a:r>
            <a:r>
              <a:rPr lang="pt-BR" sz="18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;</a:t>
            </a:r>
            <a:endParaRPr sz="1800">
              <a:solidFill>
                <a:schemeClr val="lt1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Barlow Medium"/>
              <a:buAutoNum type="alphaLcPeriod"/>
            </a:pPr>
            <a:r>
              <a:rPr lang="pt-BR" sz="18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Reordene a lista para que as tarefas </a:t>
            </a:r>
            <a:r>
              <a:rPr lang="pt-BR" sz="18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concluídas</a:t>
            </a:r>
            <a:r>
              <a:rPr lang="pt-BR" sz="18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 fiquem no final da lista</a:t>
            </a:r>
            <a:r>
              <a:rPr lang="pt-BR" sz="18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;</a:t>
            </a:r>
            <a:endParaRPr sz="2500">
              <a:solidFill>
                <a:srgbClr val="FBFAE6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492" name="Google Shape;492;p33"/>
          <p:cNvSpPr/>
          <p:nvPr/>
        </p:nvSpPr>
        <p:spPr>
          <a:xfrm>
            <a:off x="673625" y="700150"/>
            <a:ext cx="4340400" cy="8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b="1" lang="pt-BR" sz="35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Desafio</a:t>
            </a:r>
            <a:r>
              <a:rPr b="1" lang="pt-BR" sz="3500">
                <a:solidFill>
                  <a:srgbClr val="FF6002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:</a:t>
            </a:r>
            <a:endParaRPr b="1" i="0" sz="3500" u="none" cap="none" strike="noStrike">
              <a:solidFill>
                <a:srgbClr val="FF6002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493" name="Google Shape;493;p33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494" name="Google Shape;494;p33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495" name="Google Shape;495;p33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496" name="Google Shape;496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16625" y="1538311"/>
            <a:ext cx="3686175" cy="232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2" name="Google Shape;502;p34"/>
          <p:cNvGrpSpPr/>
          <p:nvPr/>
        </p:nvGrpSpPr>
        <p:grpSpPr>
          <a:xfrm>
            <a:off x="10269680" y="-836450"/>
            <a:ext cx="1839040" cy="756666"/>
            <a:chOff x="7929450" y="5095523"/>
            <a:chExt cx="3479077" cy="1431452"/>
          </a:xfrm>
        </p:grpSpPr>
        <p:pic>
          <p:nvPicPr>
            <p:cNvPr id="503" name="Google Shape;503;p3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9805873" y="5095526"/>
              <a:ext cx="1602654" cy="1431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4" name="Google Shape;504;p34"/>
            <p:cNvPicPr preferRelativeResize="0"/>
            <p:nvPr/>
          </p:nvPicPr>
          <p:blipFill rotWithShape="1">
            <a:blip r:embed="rId3">
              <a:alphaModFix/>
            </a:blip>
            <a:srcRect b="28921" l="0" r="0" t="0"/>
            <a:stretch/>
          </p:blipFill>
          <p:spPr>
            <a:xfrm>
              <a:off x="7929450" y="5095523"/>
              <a:ext cx="1602654" cy="101744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05" name="Google Shape;505;p34"/>
          <p:cNvSpPr txBox="1"/>
          <p:nvPr/>
        </p:nvSpPr>
        <p:spPr>
          <a:xfrm>
            <a:off x="3414000" y="6016475"/>
            <a:ext cx="4754400" cy="4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© </a:t>
            </a:r>
            <a:r>
              <a:rPr b="0" i="1" lang="pt-BR" sz="1400" u="none" cap="none" strike="noStrike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CESAR School 202</a:t>
            </a:r>
            <a:r>
              <a:rPr i="1" lang="pt-BR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5</a:t>
            </a:r>
            <a:r>
              <a:rPr b="0" i="1" lang="pt-BR" sz="1400" u="none" cap="none" strike="noStrike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 | Todos os direitos reservados </a:t>
            </a:r>
            <a:endParaRPr b="0" i="1" sz="1400" u="none" cap="none" strike="noStrike">
              <a:solidFill>
                <a:schemeClr val="lt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pic>
        <p:nvPicPr>
          <p:cNvPr id="506" name="Google Shape;506;p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978400" y="3817025"/>
            <a:ext cx="1625600" cy="14479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7" name="Google Shape;507;p34"/>
          <p:cNvGrpSpPr/>
          <p:nvPr/>
        </p:nvGrpSpPr>
        <p:grpSpPr>
          <a:xfrm rot="10800000">
            <a:off x="9631616" y="1272200"/>
            <a:ext cx="1720982" cy="4286934"/>
            <a:chOff x="9178473" y="1685208"/>
            <a:chExt cx="1062138" cy="2645765"/>
          </a:xfrm>
        </p:grpSpPr>
        <p:sp>
          <p:nvSpPr>
            <p:cNvPr id="508" name="Google Shape;508;p34"/>
            <p:cNvSpPr/>
            <p:nvPr/>
          </p:nvSpPr>
          <p:spPr>
            <a:xfrm rot="-5400000">
              <a:off x="9178473" y="1686095"/>
              <a:ext cx="1054200" cy="1054200"/>
            </a:xfrm>
            <a:prstGeom prst="blockArc">
              <a:avLst>
                <a:gd fmla="val 16177594" name="adj1"/>
                <a:gd fmla="val 163005" name="adj2"/>
                <a:gd fmla="val 18326" name="adj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09;p34"/>
            <p:cNvSpPr/>
            <p:nvPr/>
          </p:nvSpPr>
          <p:spPr>
            <a:xfrm rot="5400000">
              <a:off x="9186411" y="1692258"/>
              <a:ext cx="1054200" cy="1054200"/>
            </a:xfrm>
            <a:prstGeom prst="blockArc">
              <a:avLst>
                <a:gd fmla="val 16177594" name="adj1"/>
                <a:gd fmla="val 163005" name="adj2"/>
                <a:gd fmla="val 18326" name="adj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0;p34"/>
            <p:cNvSpPr/>
            <p:nvPr/>
          </p:nvSpPr>
          <p:spPr>
            <a:xfrm rot="-5400000">
              <a:off x="9449979" y="2483537"/>
              <a:ext cx="527040" cy="1054188"/>
            </a:xfrm>
            <a:custGeom>
              <a:rect b="b" l="l" r="r" t="t"/>
              <a:pathLst>
                <a:path extrusionOk="0" h="21600" w="21600">
                  <a:moveTo>
                    <a:pt x="0" y="21600"/>
                  </a:moveTo>
                  <a:cubicBezTo>
                    <a:pt x="11927" y="21600"/>
                    <a:pt x="21600" y="16764"/>
                    <a:pt x="21600" y="10800"/>
                  </a:cubicBezTo>
                  <a:cubicBezTo>
                    <a:pt x="21600" y="4836"/>
                    <a:pt x="11927" y="0"/>
                    <a:pt x="0" y="0"/>
                  </a:cubicBezTo>
                  <a:lnTo>
                    <a:pt x="0" y="2160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200"/>
                <a:buFont typeface="Helvetica Neue"/>
                <a:buNone/>
              </a:pPr>
              <a:r>
                <a:t/>
              </a:r>
              <a:endParaRPr b="0" i="0" sz="3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grpSp>
          <p:nvGrpSpPr>
            <p:cNvPr id="511" name="Google Shape;511;p34"/>
            <p:cNvGrpSpPr/>
            <p:nvPr/>
          </p:nvGrpSpPr>
          <p:grpSpPr>
            <a:xfrm>
              <a:off x="9186398" y="3275365"/>
              <a:ext cx="1054200" cy="1055608"/>
              <a:chOff x="4029498" y="2746115"/>
              <a:chExt cx="1054200" cy="1055608"/>
            </a:xfrm>
          </p:grpSpPr>
          <p:sp>
            <p:nvSpPr>
              <p:cNvPr id="512" name="Google Shape;512;p34"/>
              <p:cNvSpPr/>
              <p:nvPr/>
            </p:nvSpPr>
            <p:spPr>
              <a:xfrm flipH="1" rot="-5400000">
                <a:off x="4554450" y="3274075"/>
                <a:ext cx="527648" cy="527648"/>
              </a:xfrm>
              <a:custGeom>
                <a:rect b="b" l="l" r="r" t="t"/>
                <a:pathLst>
                  <a:path extrusionOk="0" h="208763" w="208763">
                    <a:moveTo>
                      <a:pt x="0" y="0"/>
                    </a:moveTo>
                    <a:lnTo>
                      <a:pt x="0" y="208763"/>
                    </a:lnTo>
                    <a:cubicBezTo>
                      <a:pt x="115295" y="208763"/>
                      <a:pt x="208763" y="115295"/>
                      <a:pt x="2087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0"/>
                  <a:buFont typeface="Arial"/>
                  <a:buNone/>
                </a:pPr>
                <a:r>
                  <a:t/>
                </a:r>
                <a:endParaRPr b="0" i="0" sz="1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13" name="Google Shape;513;p34"/>
              <p:cNvSpPr/>
              <p:nvPr/>
            </p:nvSpPr>
            <p:spPr>
              <a:xfrm rot="-5400000">
                <a:off x="4029498" y="2746115"/>
                <a:ext cx="1054200" cy="1054200"/>
              </a:xfrm>
              <a:prstGeom prst="blockArc">
                <a:avLst>
                  <a:gd fmla="val 16177594" name="adj1"/>
                  <a:gd fmla="val 163005" name="adj2"/>
                  <a:gd fmla="val 18326" name="adj3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14" name="Google Shape;514;p34"/>
            <p:cNvSpPr/>
            <p:nvPr/>
          </p:nvSpPr>
          <p:spPr>
            <a:xfrm>
              <a:off x="9185523" y="1685208"/>
              <a:ext cx="1054200" cy="1054200"/>
            </a:xfrm>
            <a:prstGeom prst="blockArc">
              <a:avLst>
                <a:gd fmla="val 16177594" name="adj1"/>
                <a:gd fmla="val 163005" name="adj2"/>
                <a:gd fmla="val 18326" name="adj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15;p34"/>
            <p:cNvSpPr/>
            <p:nvPr/>
          </p:nvSpPr>
          <p:spPr>
            <a:xfrm rot="10800000">
              <a:off x="9179361" y="1693145"/>
              <a:ext cx="1054200" cy="1054200"/>
            </a:xfrm>
            <a:prstGeom prst="blockArc">
              <a:avLst>
                <a:gd fmla="val 16177594" name="adj1"/>
                <a:gd fmla="val 163005" name="adj2"/>
                <a:gd fmla="val 18326" name="adj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516" name="Google Shape;516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88875" y="1024950"/>
            <a:ext cx="1721025" cy="1721025"/>
          </a:xfrm>
          <a:prstGeom prst="rect">
            <a:avLst/>
          </a:prstGeom>
          <a:noFill/>
          <a:ln>
            <a:noFill/>
          </a:ln>
        </p:spPr>
      </p:pic>
      <p:sp>
        <p:nvSpPr>
          <p:cNvPr id="517" name="Google Shape;517;p34"/>
          <p:cNvSpPr txBox="1"/>
          <p:nvPr/>
        </p:nvSpPr>
        <p:spPr>
          <a:xfrm>
            <a:off x="4684812" y="2657600"/>
            <a:ext cx="2212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pt-BR" sz="20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dcc@cesar.org.br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3" name="Google Shape;523;p35"/>
          <p:cNvGrpSpPr/>
          <p:nvPr/>
        </p:nvGrpSpPr>
        <p:grpSpPr>
          <a:xfrm>
            <a:off x="10269680" y="-836450"/>
            <a:ext cx="1839040" cy="756666"/>
            <a:chOff x="7929450" y="5095523"/>
            <a:chExt cx="3479077" cy="1431452"/>
          </a:xfrm>
        </p:grpSpPr>
        <p:pic>
          <p:nvPicPr>
            <p:cNvPr id="524" name="Google Shape;524;p3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9805873" y="5095526"/>
              <a:ext cx="1602654" cy="1431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25" name="Google Shape;525;p35"/>
            <p:cNvPicPr preferRelativeResize="0"/>
            <p:nvPr/>
          </p:nvPicPr>
          <p:blipFill rotWithShape="1">
            <a:blip r:embed="rId3">
              <a:alphaModFix/>
            </a:blip>
            <a:srcRect b="28921" l="0" r="0" t="0"/>
            <a:stretch/>
          </p:blipFill>
          <p:spPr>
            <a:xfrm>
              <a:off x="7929450" y="5095523"/>
              <a:ext cx="1602654" cy="101744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26" name="Google Shape;526;p35"/>
          <p:cNvSpPr txBox="1"/>
          <p:nvPr/>
        </p:nvSpPr>
        <p:spPr>
          <a:xfrm>
            <a:off x="4015350" y="1165825"/>
            <a:ext cx="3551700" cy="17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1" i="0" lang="pt-BR" sz="5500" u="none" cap="none" strike="noStrike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MUITO OBRIGADO!</a:t>
            </a:r>
            <a:endParaRPr b="1" i="0" sz="55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527" name="Google Shape;527;p35"/>
          <p:cNvSpPr txBox="1"/>
          <p:nvPr/>
        </p:nvSpPr>
        <p:spPr>
          <a:xfrm>
            <a:off x="3414000" y="6016475"/>
            <a:ext cx="4754400" cy="4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© </a:t>
            </a:r>
            <a:r>
              <a:rPr b="0" i="1" lang="pt-BR" sz="1400" u="none" cap="none" strike="noStrike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CESAR School 202</a:t>
            </a:r>
            <a:r>
              <a:rPr i="1" lang="pt-BR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5</a:t>
            </a:r>
            <a:r>
              <a:rPr b="0" i="1" lang="pt-BR" sz="1400" u="none" cap="none" strike="noStrike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 | Todos os direitos reservados </a:t>
            </a:r>
            <a:endParaRPr b="0" i="1" sz="1400" u="none" cap="none" strike="noStrike">
              <a:solidFill>
                <a:schemeClr val="lt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pic>
        <p:nvPicPr>
          <p:cNvPr id="528" name="Google Shape;528;p3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978400" y="3817025"/>
            <a:ext cx="1625600" cy="14479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9" name="Google Shape;529;p35"/>
          <p:cNvGrpSpPr/>
          <p:nvPr/>
        </p:nvGrpSpPr>
        <p:grpSpPr>
          <a:xfrm rot="10800000">
            <a:off x="9631616" y="1272200"/>
            <a:ext cx="1720982" cy="4286934"/>
            <a:chOff x="9178473" y="1685208"/>
            <a:chExt cx="1062138" cy="2645765"/>
          </a:xfrm>
        </p:grpSpPr>
        <p:sp>
          <p:nvSpPr>
            <p:cNvPr id="530" name="Google Shape;530;p35"/>
            <p:cNvSpPr/>
            <p:nvPr/>
          </p:nvSpPr>
          <p:spPr>
            <a:xfrm rot="-5400000">
              <a:off x="9178473" y="1686095"/>
              <a:ext cx="1054200" cy="1054200"/>
            </a:xfrm>
            <a:prstGeom prst="blockArc">
              <a:avLst>
                <a:gd fmla="val 16177594" name="adj1"/>
                <a:gd fmla="val 163005" name="adj2"/>
                <a:gd fmla="val 18326" name="adj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" name="Google Shape;531;p35"/>
            <p:cNvSpPr/>
            <p:nvPr/>
          </p:nvSpPr>
          <p:spPr>
            <a:xfrm rot="5400000">
              <a:off x="9186411" y="1692258"/>
              <a:ext cx="1054200" cy="1054200"/>
            </a:xfrm>
            <a:prstGeom prst="blockArc">
              <a:avLst>
                <a:gd fmla="val 16177594" name="adj1"/>
                <a:gd fmla="val 163005" name="adj2"/>
                <a:gd fmla="val 18326" name="adj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" name="Google Shape;532;p35"/>
            <p:cNvSpPr/>
            <p:nvPr/>
          </p:nvSpPr>
          <p:spPr>
            <a:xfrm rot="-5400000">
              <a:off x="9449979" y="2483537"/>
              <a:ext cx="527040" cy="1054188"/>
            </a:xfrm>
            <a:custGeom>
              <a:rect b="b" l="l" r="r" t="t"/>
              <a:pathLst>
                <a:path extrusionOk="0" h="21600" w="21600">
                  <a:moveTo>
                    <a:pt x="0" y="21600"/>
                  </a:moveTo>
                  <a:cubicBezTo>
                    <a:pt x="11927" y="21600"/>
                    <a:pt x="21600" y="16764"/>
                    <a:pt x="21600" y="10800"/>
                  </a:cubicBezTo>
                  <a:cubicBezTo>
                    <a:pt x="21600" y="4836"/>
                    <a:pt x="11927" y="0"/>
                    <a:pt x="0" y="0"/>
                  </a:cubicBezTo>
                  <a:lnTo>
                    <a:pt x="0" y="2160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200"/>
                <a:buFont typeface="Helvetica Neue"/>
                <a:buNone/>
              </a:pPr>
              <a:r>
                <a:t/>
              </a:r>
              <a:endParaRPr b="0" i="0" sz="3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grpSp>
          <p:nvGrpSpPr>
            <p:cNvPr id="533" name="Google Shape;533;p35"/>
            <p:cNvGrpSpPr/>
            <p:nvPr/>
          </p:nvGrpSpPr>
          <p:grpSpPr>
            <a:xfrm>
              <a:off x="9186398" y="3275365"/>
              <a:ext cx="1054200" cy="1055608"/>
              <a:chOff x="4029498" y="2746115"/>
              <a:chExt cx="1054200" cy="1055608"/>
            </a:xfrm>
          </p:grpSpPr>
          <p:sp>
            <p:nvSpPr>
              <p:cNvPr id="534" name="Google Shape;534;p35"/>
              <p:cNvSpPr/>
              <p:nvPr/>
            </p:nvSpPr>
            <p:spPr>
              <a:xfrm flipH="1" rot="-5400000">
                <a:off x="4554450" y="3274075"/>
                <a:ext cx="527648" cy="527648"/>
              </a:xfrm>
              <a:custGeom>
                <a:rect b="b" l="l" r="r" t="t"/>
                <a:pathLst>
                  <a:path extrusionOk="0" h="208763" w="208763">
                    <a:moveTo>
                      <a:pt x="0" y="0"/>
                    </a:moveTo>
                    <a:lnTo>
                      <a:pt x="0" y="208763"/>
                    </a:lnTo>
                    <a:cubicBezTo>
                      <a:pt x="115295" y="208763"/>
                      <a:pt x="208763" y="115295"/>
                      <a:pt x="2087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0"/>
                  <a:buFont typeface="Arial"/>
                  <a:buNone/>
                </a:pPr>
                <a:r>
                  <a:t/>
                </a:r>
                <a:endParaRPr b="0" i="0" sz="1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35" name="Google Shape;535;p35"/>
              <p:cNvSpPr/>
              <p:nvPr/>
            </p:nvSpPr>
            <p:spPr>
              <a:xfrm rot="-5400000">
                <a:off x="4029498" y="2746115"/>
                <a:ext cx="1054200" cy="1054200"/>
              </a:xfrm>
              <a:prstGeom prst="blockArc">
                <a:avLst>
                  <a:gd fmla="val 16177594" name="adj1"/>
                  <a:gd fmla="val 163005" name="adj2"/>
                  <a:gd fmla="val 18326" name="adj3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536" name="Google Shape;536;p35"/>
            <p:cNvSpPr/>
            <p:nvPr/>
          </p:nvSpPr>
          <p:spPr>
            <a:xfrm>
              <a:off x="9185523" y="1685208"/>
              <a:ext cx="1054200" cy="1054200"/>
            </a:xfrm>
            <a:prstGeom prst="blockArc">
              <a:avLst>
                <a:gd fmla="val 16177594" name="adj1"/>
                <a:gd fmla="val 163005" name="adj2"/>
                <a:gd fmla="val 18326" name="adj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" name="Google Shape;537;p35"/>
            <p:cNvSpPr/>
            <p:nvPr/>
          </p:nvSpPr>
          <p:spPr>
            <a:xfrm rot="10800000">
              <a:off x="9179361" y="1693145"/>
              <a:ext cx="1054200" cy="1054200"/>
            </a:xfrm>
            <a:prstGeom prst="blockArc">
              <a:avLst>
                <a:gd fmla="val 16177594" name="adj1"/>
                <a:gd fmla="val 163005" name="adj2"/>
                <a:gd fmla="val 18326" name="adj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2"/>
          <p:cNvSpPr txBox="1"/>
          <p:nvPr/>
        </p:nvSpPr>
        <p:spPr>
          <a:xfrm>
            <a:off x="309625" y="282525"/>
            <a:ext cx="7803900" cy="11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1" i="0" lang="pt-BR" sz="4500" u="none" cap="none" strike="noStrik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O que veremos </a:t>
            </a:r>
            <a:r>
              <a:rPr b="1" lang="pt-BR" sz="4500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neste módulo</a:t>
            </a:r>
            <a:r>
              <a:rPr b="1" i="0" lang="pt-BR" sz="4500" u="none" cap="none" strike="noStrik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?</a:t>
            </a:r>
            <a:endParaRPr b="0" i="0" sz="3000" u="none" cap="none" strike="noStrike">
              <a:solidFill>
                <a:schemeClr val="dk1"/>
              </a:solidFill>
              <a:latin typeface="Barlow ExtraBold"/>
              <a:ea typeface="Barlow ExtraBold"/>
              <a:cs typeface="Barlow ExtraBold"/>
              <a:sym typeface="Barlow ExtraBold"/>
            </a:endParaRPr>
          </a:p>
        </p:txBody>
      </p:sp>
      <p:sp>
        <p:nvSpPr>
          <p:cNvPr id="104" name="Google Shape;104;p12"/>
          <p:cNvSpPr txBox="1"/>
          <p:nvPr/>
        </p:nvSpPr>
        <p:spPr>
          <a:xfrm>
            <a:off x="686475" y="1128925"/>
            <a:ext cx="6797700" cy="52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Barlow SemiBold"/>
              <a:buChar char="●"/>
            </a:pPr>
            <a:r>
              <a:rPr lang="pt-BR" sz="1800">
                <a:solidFill>
                  <a:schemeClr val="accent6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Aula 01 - Conceitos Básicos de HTML</a:t>
            </a:r>
            <a:endParaRPr sz="1800">
              <a:solidFill>
                <a:schemeClr val="accent6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Barlow SemiBold"/>
              <a:buChar char="●"/>
            </a:pPr>
            <a:r>
              <a:rPr lang="pt-BR" sz="1800">
                <a:solidFill>
                  <a:schemeClr val="accent6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Aula 02 - Conceitos Básicos de CSS</a:t>
            </a:r>
            <a:endParaRPr sz="1800">
              <a:solidFill>
                <a:schemeClr val="accent6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Barlow SemiBold"/>
              <a:buChar char="●"/>
            </a:pPr>
            <a:r>
              <a:rPr lang="pt-BR" sz="1800">
                <a:solidFill>
                  <a:schemeClr val="accent6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Aula 03 - Introdução ao JavaScript</a:t>
            </a:r>
            <a:endParaRPr sz="1800">
              <a:solidFill>
                <a:schemeClr val="accent6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Barlow SemiBold"/>
              <a:buChar char="●"/>
            </a:pPr>
            <a:r>
              <a:rPr lang="pt-BR" sz="1800">
                <a:solidFill>
                  <a:schemeClr val="accent6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Aula 04 - Funções em JavaScript</a:t>
            </a:r>
            <a:endParaRPr sz="1800">
              <a:solidFill>
                <a:schemeClr val="accent6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Barlow SemiBold"/>
              <a:buChar char="●"/>
            </a:pPr>
            <a:r>
              <a:rPr lang="pt-BR" sz="1800">
                <a:solidFill>
                  <a:schemeClr val="accent6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Aula 05 - Introdução ao React - parte 01</a:t>
            </a:r>
            <a:endParaRPr sz="1800">
              <a:solidFill>
                <a:schemeClr val="accent6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Barlow SemiBold"/>
              <a:buChar char="●"/>
            </a:pPr>
            <a:r>
              <a:rPr lang="pt-BR" sz="1800">
                <a:solidFill>
                  <a:schemeClr val="accent6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Aula 06 - Introdução ao React - parte 02</a:t>
            </a:r>
            <a:endParaRPr sz="1800">
              <a:solidFill>
                <a:schemeClr val="accent6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Barlow"/>
              <a:buChar char="➢"/>
            </a:pPr>
            <a:r>
              <a:rPr b="1" lang="pt-BR" sz="18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rPr>
              <a:t>Aula 07 - Introdução ao React - parte 03</a:t>
            </a:r>
            <a:endParaRPr b="1" sz="1800">
              <a:solidFill>
                <a:schemeClr val="accent6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Barlow SemiBold"/>
              <a:buChar char="●"/>
            </a:pPr>
            <a:r>
              <a:rPr lang="pt-BR" sz="1800">
                <a:solidFill>
                  <a:schemeClr val="accent6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Aula 08 - Introdução ao React - parte 04</a:t>
            </a:r>
            <a:endParaRPr sz="1800">
              <a:solidFill>
                <a:schemeClr val="accent6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Barlow SemiBold"/>
              <a:buChar char="●"/>
            </a:pPr>
            <a:r>
              <a:rPr lang="pt-BR" sz="1800">
                <a:solidFill>
                  <a:schemeClr val="accent6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Aula 09 - Introdução ao React Hooks</a:t>
            </a:r>
            <a:endParaRPr sz="1800">
              <a:solidFill>
                <a:schemeClr val="accent6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Barlow SemiBold"/>
              <a:buChar char="●"/>
            </a:pPr>
            <a:r>
              <a:rPr lang="pt-BR" sz="1800">
                <a:solidFill>
                  <a:schemeClr val="accent6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Aula 10 - Introdução ao HTTP e consumo de APIs com Fetch </a:t>
            </a:r>
            <a:endParaRPr sz="1800">
              <a:solidFill>
                <a:schemeClr val="accent6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Barlow SemiBold"/>
              <a:buChar char="●"/>
            </a:pPr>
            <a:r>
              <a:rPr lang="pt-BR" sz="1800">
                <a:solidFill>
                  <a:schemeClr val="accent6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Aula 11 - Desenvolvimento do Projeto Prático - Parte 01</a:t>
            </a:r>
            <a:endParaRPr sz="1800">
              <a:solidFill>
                <a:schemeClr val="accent6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Barlow SemiBold"/>
              <a:buChar char="●"/>
            </a:pPr>
            <a:r>
              <a:rPr lang="pt-BR" sz="1800">
                <a:solidFill>
                  <a:schemeClr val="accent6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Aula 12 - Desenvolvimento do Projeto Prático - Parte 02</a:t>
            </a:r>
            <a:endParaRPr sz="1800">
              <a:solidFill>
                <a:schemeClr val="accent6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7F6E2"/>
              </a:solidFill>
              <a:latin typeface="Barlow ExtraBold"/>
              <a:ea typeface="Barlow ExtraBold"/>
              <a:cs typeface="Barlow ExtraBold"/>
              <a:sym typeface="Barlow ExtraBold"/>
            </a:endParaRPr>
          </a:p>
        </p:txBody>
      </p:sp>
      <p:grpSp>
        <p:nvGrpSpPr>
          <p:cNvPr id="105" name="Google Shape;105;p12"/>
          <p:cNvGrpSpPr/>
          <p:nvPr/>
        </p:nvGrpSpPr>
        <p:grpSpPr>
          <a:xfrm>
            <a:off x="8735250" y="-376950"/>
            <a:ext cx="3224150" cy="353150"/>
            <a:chOff x="8735250" y="156450"/>
            <a:chExt cx="3224150" cy="353150"/>
          </a:xfrm>
        </p:grpSpPr>
        <p:sp>
          <p:nvSpPr>
            <p:cNvPr id="106" name="Google Shape;106;p12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BFAE6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BFAE6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107" name="Google Shape;107;p1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0" y="156450"/>
              <a:ext cx="396500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08" name="Google Shape;108;p12"/>
          <p:cNvSpPr/>
          <p:nvPr/>
        </p:nvSpPr>
        <p:spPr>
          <a:xfrm>
            <a:off x="8965036" y="1035775"/>
            <a:ext cx="1755000" cy="17550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12"/>
          <p:cNvSpPr/>
          <p:nvPr/>
        </p:nvSpPr>
        <p:spPr>
          <a:xfrm rot="5400000">
            <a:off x="8962562" y="1061894"/>
            <a:ext cx="1755000" cy="17550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12"/>
          <p:cNvSpPr/>
          <p:nvPr/>
        </p:nvSpPr>
        <p:spPr>
          <a:xfrm rot="10800000">
            <a:off x="8962562" y="1062073"/>
            <a:ext cx="1755000" cy="17550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1" name="Google Shape;111;p12"/>
          <p:cNvGrpSpPr/>
          <p:nvPr/>
        </p:nvGrpSpPr>
        <p:grpSpPr>
          <a:xfrm>
            <a:off x="8926593" y="4591989"/>
            <a:ext cx="1755138" cy="1757483"/>
            <a:chOff x="4029498" y="2746115"/>
            <a:chExt cx="1054200" cy="1055608"/>
          </a:xfrm>
        </p:grpSpPr>
        <p:sp>
          <p:nvSpPr>
            <p:cNvPr id="112" name="Google Shape;112;p12"/>
            <p:cNvSpPr/>
            <p:nvPr/>
          </p:nvSpPr>
          <p:spPr>
            <a:xfrm flipH="1" rot="-5400000">
              <a:off x="4554450" y="3274075"/>
              <a:ext cx="527648" cy="527648"/>
            </a:xfrm>
            <a:custGeom>
              <a:rect b="b" l="l" r="r" t="t"/>
              <a:pathLst>
                <a:path extrusionOk="0" h="208763" w="208763">
                  <a:moveTo>
                    <a:pt x="0" y="0"/>
                  </a:moveTo>
                  <a:lnTo>
                    <a:pt x="0" y="208763"/>
                  </a:lnTo>
                  <a:cubicBezTo>
                    <a:pt x="115295" y="208763"/>
                    <a:pt x="208763" y="115295"/>
                    <a:pt x="2087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12"/>
            <p:cNvSpPr/>
            <p:nvPr/>
          </p:nvSpPr>
          <p:spPr>
            <a:xfrm rot="-5400000">
              <a:off x="4029498" y="2746115"/>
              <a:ext cx="1054200" cy="1054200"/>
            </a:xfrm>
            <a:prstGeom prst="blockArc">
              <a:avLst>
                <a:gd fmla="val 16177594" name="adj1"/>
                <a:gd fmla="val 82284" name="adj2"/>
                <a:gd fmla="val 19062" name="adj3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4" name="Google Shape;114;p12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115" name="Google Shape;115;p12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116" name="Google Shape;116;p1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17" name="Google Shape;117;p12"/>
          <p:cNvGrpSpPr/>
          <p:nvPr/>
        </p:nvGrpSpPr>
        <p:grpSpPr>
          <a:xfrm>
            <a:off x="8965092" y="2817073"/>
            <a:ext cx="1754861" cy="1778454"/>
            <a:chOff x="6421479" y="1050423"/>
            <a:chExt cx="1754861" cy="1778454"/>
          </a:xfrm>
        </p:grpSpPr>
        <p:sp>
          <p:nvSpPr>
            <p:cNvPr id="118" name="Google Shape;118;p12"/>
            <p:cNvSpPr/>
            <p:nvPr/>
          </p:nvSpPr>
          <p:spPr>
            <a:xfrm rot="-5400000">
              <a:off x="6424040" y="1050500"/>
              <a:ext cx="1752300" cy="1752300"/>
            </a:xfrm>
            <a:prstGeom prst="blockArc">
              <a:avLst>
                <a:gd fmla="val 16177594" name="adj1"/>
                <a:gd fmla="val 163005" name="adj2"/>
                <a:gd fmla="val 18326" name="adj3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12"/>
            <p:cNvSpPr/>
            <p:nvPr/>
          </p:nvSpPr>
          <p:spPr>
            <a:xfrm>
              <a:off x="6424040" y="1050423"/>
              <a:ext cx="1752300" cy="1752300"/>
            </a:xfrm>
            <a:prstGeom prst="blockArc">
              <a:avLst>
                <a:gd fmla="val 16177594" name="adj1"/>
                <a:gd fmla="val 163005" name="adj2"/>
                <a:gd fmla="val 18326" name="adj3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12"/>
            <p:cNvSpPr/>
            <p:nvPr/>
          </p:nvSpPr>
          <p:spPr>
            <a:xfrm rot="5400000">
              <a:off x="6421479" y="1076499"/>
              <a:ext cx="1752300" cy="1752300"/>
            </a:xfrm>
            <a:prstGeom prst="blockArc">
              <a:avLst>
                <a:gd fmla="val 16177594" name="adj1"/>
                <a:gd fmla="val 163005" name="adj2"/>
                <a:gd fmla="val 18326" name="adj3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12"/>
            <p:cNvSpPr/>
            <p:nvPr/>
          </p:nvSpPr>
          <p:spPr>
            <a:xfrm rot="10800000">
              <a:off x="6421479" y="1076577"/>
              <a:ext cx="1752300" cy="1752300"/>
            </a:xfrm>
            <a:prstGeom prst="blockArc">
              <a:avLst>
                <a:gd fmla="val 16177594" name="adj1"/>
                <a:gd fmla="val 163005" name="adj2"/>
                <a:gd fmla="val 18326" name="adj3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2" name="Google Shape;122;p12"/>
          <p:cNvGrpSpPr/>
          <p:nvPr/>
        </p:nvGrpSpPr>
        <p:grpSpPr>
          <a:xfrm>
            <a:off x="8735250" y="156450"/>
            <a:ext cx="3224150" cy="353150"/>
            <a:chOff x="8735250" y="156450"/>
            <a:chExt cx="3224150" cy="353150"/>
          </a:xfrm>
        </p:grpSpPr>
        <p:sp>
          <p:nvSpPr>
            <p:cNvPr id="123" name="Google Shape;123;p12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BFAE6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BFAE6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124" name="Google Shape;124;p1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0" y="156450"/>
              <a:ext cx="396500" cy="3531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3"/>
          <p:cNvSpPr txBox="1"/>
          <p:nvPr/>
        </p:nvSpPr>
        <p:spPr>
          <a:xfrm>
            <a:off x="246325" y="957771"/>
            <a:ext cx="6047100" cy="11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1" i="0" lang="pt-BR" sz="4500" u="none" cap="none" strike="noStrik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O que veremos hoje?</a:t>
            </a:r>
            <a:endParaRPr b="0" i="0" sz="3000" u="none" cap="none" strike="noStrike">
              <a:solidFill>
                <a:schemeClr val="dk1"/>
              </a:solidFill>
              <a:latin typeface="Barlow ExtraBold"/>
              <a:ea typeface="Barlow ExtraBold"/>
              <a:cs typeface="Barlow ExtraBold"/>
              <a:sym typeface="Barlow ExtraBold"/>
            </a:endParaRPr>
          </a:p>
        </p:txBody>
      </p:sp>
      <p:sp>
        <p:nvSpPr>
          <p:cNvPr id="131" name="Google Shape;131;p13"/>
          <p:cNvSpPr txBox="1"/>
          <p:nvPr/>
        </p:nvSpPr>
        <p:spPr>
          <a:xfrm>
            <a:off x="686475" y="2383600"/>
            <a:ext cx="6797700" cy="28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4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Barlow SemiBold"/>
              <a:buChar char="●"/>
            </a:pPr>
            <a:r>
              <a:rPr lang="pt-BR" sz="2000">
                <a:solidFill>
                  <a:schemeClr val="accent6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Condicionais</a:t>
            </a:r>
            <a:endParaRPr sz="2000">
              <a:solidFill>
                <a:schemeClr val="accent6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  <a:p>
            <a:pPr indent="-404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Barlow SemiBold"/>
              <a:buChar char="●"/>
            </a:pPr>
            <a:r>
              <a:rPr lang="pt-BR" sz="2000">
                <a:solidFill>
                  <a:schemeClr val="accent6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Renderizando listas</a:t>
            </a:r>
            <a:endParaRPr sz="2000">
              <a:solidFill>
                <a:schemeClr val="accent6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  <a:p>
            <a:pPr indent="-404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Barlow SemiBold"/>
              <a:buChar char="●"/>
            </a:pPr>
            <a:r>
              <a:rPr lang="pt-BR" sz="2000">
                <a:solidFill>
                  <a:schemeClr val="accent6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Monitoria</a:t>
            </a:r>
            <a:endParaRPr b="0" i="0" sz="2800" u="none" cap="none" strike="noStrike">
              <a:solidFill>
                <a:srgbClr val="F7F6E2"/>
              </a:solidFill>
              <a:latin typeface="Barlow ExtraBold"/>
              <a:ea typeface="Barlow ExtraBold"/>
              <a:cs typeface="Barlow ExtraBold"/>
              <a:sym typeface="Barlow ExtraBold"/>
            </a:endParaRPr>
          </a:p>
        </p:txBody>
      </p:sp>
      <p:grpSp>
        <p:nvGrpSpPr>
          <p:cNvPr id="132" name="Google Shape;132;p13"/>
          <p:cNvGrpSpPr/>
          <p:nvPr/>
        </p:nvGrpSpPr>
        <p:grpSpPr>
          <a:xfrm>
            <a:off x="8735250" y="-376950"/>
            <a:ext cx="3224150" cy="353150"/>
            <a:chOff x="8735250" y="156450"/>
            <a:chExt cx="3224150" cy="353150"/>
          </a:xfrm>
        </p:grpSpPr>
        <p:sp>
          <p:nvSpPr>
            <p:cNvPr id="133" name="Google Shape;133;p13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BFAE6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BFAE6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134" name="Google Shape;134;p13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0" y="156450"/>
              <a:ext cx="396500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5" name="Google Shape;135;p13"/>
          <p:cNvSpPr/>
          <p:nvPr/>
        </p:nvSpPr>
        <p:spPr>
          <a:xfrm>
            <a:off x="8965036" y="1035775"/>
            <a:ext cx="1755000" cy="17550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13"/>
          <p:cNvSpPr/>
          <p:nvPr/>
        </p:nvSpPr>
        <p:spPr>
          <a:xfrm rot="5400000">
            <a:off x="8962562" y="1061894"/>
            <a:ext cx="1755000" cy="17550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13"/>
          <p:cNvSpPr/>
          <p:nvPr/>
        </p:nvSpPr>
        <p:spPr>
          <a:xfrm rot="10800000">
            <a:off x="8962562" y="1062073"/>
            <a:ext cx="1755000" cy="17550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8" name="Google Shape;138;p13"/>
          <p:cNvGrpSpPr/>
          <p:nvPr/>
        </p:nvGrpSpPr>
        <p:grpSpPr>
          <a:xfrm>
            <a:off x="8926593" y="4591989"/>
            <a:ext cx="1755138" cy="1757483"/>
            <a:chOff x="4029498" y="2746115"/>
            <a:chExt cx="1054200" cy="1055608"/>
          </a:xfrm>
        </p:grpSpPr>
        <p:sp>
          <p:nvSpPr>
            <p:cNvPr id="139" name="Google Shape;139;p13"/>
            <p:cNvSpPr/>
            <p:nvPr/>
          </p:nvSpPr>
          <p:spPr>
            <a:xfrm flipH="1" rot="-5400000">
              <a:off x="4554450" y="3274075"/>
              <a:ext cx="527648" cy="527648"/>
            </a:xfrm>
            <a:custGeom>
              <a:rect b="b" l="l" r="r" t="t"/>
              <a:pathLst>
                <a:path extrusionOk="0" h="208763" w="208763">
                  <a:moveTo>
                    <a:pt x="0" y="0"/>
                  </a:moveTo>
                  <a:lnTo>
                    <a:pt x="0" y="208763"/>
                  </a:lnTo>
                  <a:cubicBezTo>
                    <a:pt x="115295" y="208763"/>
                    <a:pt x="208763" y="115295"/>
                    <a:pt x="2087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" name="Google Shape;140;p13"/>
            <p:cNvSpPr/>
            <p:nvPr/>
          </p:nvSpPr>
          <p:spPr>
            <a:xfrm rot="-5400000">
              <a:off x="4029498" y="2746115"/>
              <a:ext cx="1054200" cy="1054200"/>
            </a:xfrm>
            <a:prstGeom prst="blockArc">
              <a:avLst>
                <a:gd fmla="val 16177594" name="adj1"/>
                <a:gd fmla="val 82284" name="adj2"/>
                <a:gd fmla="val 19062" name="adj3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1" name="Google Shape;141;p13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142" name="Google Shape;142;p13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143" name="Google Shape;143;p13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44" name="Google Shape;144;p13"/>
          <p:cNvGrpSpPr/>
          <p:nvPr/>
        </p:nvGrpSpPr>
        <p:grpSpPr>
          <a:xfrm>
            <a:off x="8965092" y="2817073"/>
            <a:ext cx="1754861" cy="1778454"/>
            <a:chOff x="6421479" y="1050423"/>
            <a:chExt cx="1754861" cy="1778454"/>
          </a:xfrm>
        </p:grpSpPr>
        <p:sp>
          <p:nvSpPr>
            <p:cNvPr id="145" name="Google Shape;145;p13"/>
            <p:cNvSpPr/>
            <p:nvPr/>
          </p:nvSpPr>
          <p:spPr>
            <a:xfrm rot="-5400000">
              <a:off x="6424040" y="1050500"/>
              <a:ext cx="1752300" cy="1752300"/>
            </a:xfrm>
            <a:prstGeom prst="blockArc">
              <a:avLst>
                <a:gd fmla="val 16177594" name="adj1"/>
                <a:gd fmla="val 163005" name="adj2"/>
                <a:gd fmla="val 18326" name="adj3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" name="Google Shape;146;p13"/>
            <p:cNvSpPr/>
            <p:nvPr/>
          </p:nvSpPr>
          <p:spPr>
            <a:xfrm>
              <a:off x="6424040" y="1050423"/>
              <a:ext cx="1752300" cy="1752300"/>
            </a:xfrm>
            <a:prstGeom prst="blockArc">
              <a:avLst>
                <a:gd fmla="val 16177594" name="adj1"/>
                <a:gd fmla="val 163005" name="adj2"/>
                <a:gd fmla="val 18326" name="adj3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" name="Google Shape;147;p13"/>
            <p:cNvSpPr/>
            <p:nvPr/>
          </p:nvSpPr>
          <p:spPr>
            <a:xfrm rot="5400000">
              <a:off x="6421479" y="1076499"/>
              <a:ext cx="1752300" cy="1752300"/>
            </a:xfrm>
            <a:prstGeom prst="blockArc">
              <a:avLst>
                <a:gd fmla="val 16177594" name="adj1"/>
                <a:gd fmla="val 163005" name="adj2"/>
                <a:gd fmla="val 18326" name="adj3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" name="Google Shape;148;p13"/>
            <p:cNvSpPr/>
            <p:nvPr/>
          </p:nvSpPr>
          <p:spPr>
            <a:xfrm rot="10800000">
              <a:off x="6421479" y="1076577"/>
              <a:ext cx="1752300" cy="1752300"/>
            </a:xfrm>
            <a:prstGeom prst="blockArc">
              <a:avLst>
                <a:gd fmla="val 16177594" name="adj1"/>
                <a:gd fmla="val 163005" name="adj2"/>
                <a:gd fmla="val 18326" name="adj3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9" name="Google Shape;149;p13"/>
          <p:cNvGrpSpPr/>
          <p:nvPr/>
        </p:nvGrpSpPr>
        <p:grpSpPr>
          <a:xfrm>
            <a:off x="8735250" y="156450"/>
            <a:ext cx="3224150" cy="353150"/>
            <a:chOff x="8735250" y="156450"/>
            <a:chExt cx="3224150" cy="353150"/>
          </a:xfrm>
        </p:grpSpPr>
        <p:sp>
          <p:nvSpPr>
            <p:cNvPr id="150" name="Google Shape;150;p13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BFAE6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BFAE6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151" name="Google Shape;151;p13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0" y="156450"/>
              <a:ext cx="396500" cy="3531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4"/>
          <p:cNvSpPr txBox="1"/>
          <p:nvPr/>
        </p:nvSpPr>
        <p:spPr>
          <a:xfrm>
            <a:off x="682289" y="5527350"/>
            <a:ext cx="4477500" cy="12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pt-BR" sz="2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JavaScript e Front-End básico</a:t>
            </a:r>
            <a:endParaRPr b="1" i="0" sz="2000" u="none" cap="none" strike="noStrike">
              <a:solidFill>
                <a:schemeClr val="dk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pt-BR" sz="2600" u="none" cap="none" strike="noStrike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Aula </a:t>
            </a:r>
            <a:r>
              <a:rPr b="1" lang="pt-BR" sz="26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7</a:t>
            </a:r>
            <a:endParaRPr b="1" i="0" sz="26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157" name="Google Shape;157;p14"/>
          <p:cNvSpPr txBox="1"/>
          <p:nvPr/>
        </p:nvSpPr>
        <p:spPr>
          <a:xfrm>
            <a:off x="678026" y="2095600"/>
            <a:ext cx="6548700" cy="27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1" lang="pt-BR" sz="4500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Introdução ao React</a:t>
            </a:r>
            <a:endParaRPr b="1" sz="4500"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1" lang="pt-BR" sz="3000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Parte 03</a:t>
            </a:r>
            <a:endParaRPr b="1" sz="3000"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158" name="Google Shape;158;p14"/>
          <p:cNvSpPr/>
          <p:nvPr/>
        </p:nvSpPr>
        <p:spPr>
          <a:xfrm rot="-5400000">
            <a:off x="9782414" y="2293522"/>
            <a:ext cx="952884" cy="1905930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159" name="Google Shape;159;p14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160" name="Google Shape;160;p14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chemeClr val="accent3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161" name="Google Shape;161;p1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62" name="Google Shape;162;p14"/>
          <p:cNvSpPr/>
          <p:nvPr/>
        </p:nvSpPr>
        <p:spPr>
          <a:xfrm>
            <a:off x="9336154" y="1775150"/>
            <a:ext cx="1835700" cy="1835700"/>
          </a:xfrm>
          <a:prstGeom prst="blockArc">
            <a:avLst>
              <a:gd fmla="val 10763586" name="adj1"/>
              <a:gd fmla="val 53900" name="adj2"/>
              <a:gd fmla="val 15678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3" name="Google Shape;163;p14"/>
          <p:cNvGrpSpPr/>
          <p:nvPr/>
        </p:nvGrpSpPr>
        <p:grpSpPr>
          <a:xfrm>
            <a:off x="9305642" y="3730284"/>
            <a:ext cx="1905888" cy="1908435"/>
            <a:chOff x="4029498" y="2746115"/>
            <a:chExt cx="1054200" cy="1055608"/>
          </a:xfrm>
        </p:grpSpPr>
        <p:sp>
          <p:nvSpPr>
            <p:cNvPr id="164" name="Google Shape;164;p14"/>
            <p:cNvSpPr/>
            <p:nvPr/>
          </p:nvSpPr>
          <p:spPr>
            <a:xfrm flipH="1" rot="-5400000">
              <a:off x="4554450" y="3274075"/>
              <a:ext cx="527648" cy="527648"/>
            </a:xfrm>
            <a:custGeom>
              <a:rect b="b" l="l" r="r" t="t"/>
              <a:pathLst>
                <a:path extrusionOk="0" h="208763" w="208763">
                  <a:moveTo>
                    <a:pt x="0" y="0"/>
                  </a:moveTo>
                  <a:lnTo>
                    <a:pt x="0" y="208763"/>
                  </a:lnTo>
                  <a:cubicBezTo>
                    <a:pt x="115295" y="208763"/>
                    <a:pt x="208763" y="115295"/>
                    <a:pt x="2087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" name="Google Shape;165;p14"/>
            <p:cNvSpPr/>
            <p:nvPr/>
          </p:nvSpPr>
          <p:spPr>
            <a:xfrm rot="-5400000">
              <a:off x="4029498" y="2746115"/>
              <a:ext cx="1054200" cy="1054200"/>
            </a:xfrm>
            <a:prstGeom prst="blockArc">
              <a:avLst>
                <a:gd fmla="val 16177594" name="adj1"/>
                <a:gd fmla="val 82284" name="adj2"/>
                <a:gd fmla="val 19062" name="adj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66" name="Google Shape;166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1550" y="730783"/>
            <a:ext cx="766626" cy="6843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5"/>
          <p:cNvSpPr txBox="1"/>
          <p:nvPr/>
        </p:nvSpPr>
        <p:spPr>
          <a:xfrm>
            <a:off x="226376" y="2115475"/>
            <a:ext cx="5355600" cy="33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lang="pt-BR" sz="40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Condicionais</a:t>
            </a:r>
            <a:endParaRPr b="1" i="0" sz="40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0" i="0" sz="3000" u="none" cap="none" strike="noStrike">
              <a:solidFill>
                <a:srgbClr val="FF3E03"/>
              </a:solidFill>
              <a:latin typeface="Barlow ExtraBold"/>
              <a:ea typeface="Barlow ExtraBold"/>
              <a:cs typeface="Barlow ExtraBold"/>
              <a:sym typeface="Barlow ExtraBold"/>
            </a:endParaRPr>
          </a:p>
        </p:txBody>
      </p:sp>
      <p:sp>
        <p:nvSpPr>
          <p:cNvPr id="173" name="Google Shape;173;p15"/>
          <p:cNvSpPr/>
          <p:nvPr/>
        </p:nvSpPr>
        <p:spPr>
          <a:xfrm rot="-5400000">
            <a:off x="10126518" y="388223"/>
            <a:ext cx="965196" cy="1930446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4" name="Google Shape;174;p15"/>
          <p:cNvSpPr/>
          <p:nvPr/>
        </p:nvSpPr>
        <p:spPr>
          <a:xfrm rot="5400000">
            <a:off x="7883998" y="364625"/>
            <a:ext cx="965196" cy="1930446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5" name="Google Shape;175;p15"/>
          <p:cNvSpPr/>
          <p:nvPr/>
        </p:nvSpPr>
        <p:spPr>
          <a:xfrm rot="5400000">
            <a:off x="7883998" y="1324850"/>
            <a:ext cx="965196" cy="1930446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176" name="Google Shape;176;p15"/>
          <p:cNvGrpSpPr/>
          <p:nvPr/>
        </p:nvGrpSpPr>
        <p:grpSpPr>
          <a:xfrm>
            <a:off x="9063874" y="144445"/>
            <a:ext cx="2943381" cy="312300"/>
            <a:chOff x="9063874" y="144445"/>
            <a:chExt cx="2943381" cy="312300"/>
          </a:xfrm>
        </p:grpSpPr>
        <p:sp>
          <p:nvSpPr>
            <p:cNvPr id="177" name="Google Shape;177;p15"/>
            <p:cNvSpPr txBox="1"/>
            <p:nvPr/>
          </p:nvSpPr>
          <p:spPr>
            <a:xfrm>
              <a:off x="9063874" y="144445"/>
              <a:ext cx="23571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BFAE6"/>
                  </a:solidFill>
                  <a:latin typeface="Barlow"/>
                  <a:ea typeface="Barlow"/>
                  <a:cs typeface="Barlow"/>
                  <a:sym typeface="Barlow"/>
                </a:rPr>
                <a:t>@CESAR 2023 | Todos os Direitos Reservados </a:t>
              </a:r>
              <a:endParaRPr b="0" i="1" sz="900" u="none" cap="none" strike="noStrike">
                <a:solidFill>
                  <a:srgbClr val="FBFAE6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grpSp>
          <p:nvGrpSpPr>
            <p:cNvPr id="178" name="Google Shape;178;p15"/>
            <p:cNvGrpSpPr/>
            <p:nvPr/>
          </p:nvGrpSpPr>
          <p:grpSpPr>
            <a:xfrm>
              <a:off x="11520441" y="155422"/>
              <a:ext cx="486814" cy="282770"/>
              <a:chOff x="2339925" y="1981650"/>
              <a:chExt cx="2916800" cy="1747650"/>
            </a:xfrm>
          </p:grpSpPr>
          <p:sp>
            <p:nvSpPr>
              <p:cNvPr id="179" name="Google Shape;179;p15"/>
              <p:cNvSpPr/>
              <p:nvPr/>
            </p:nvSpPr>
            <p:spPr>
              <a:xfrm>
                <a:off x="2340950" y="3438000"/>
                <a:ext cx="2915775" cy="291300"/>
              </a:xfrm>
              <a:custGeom>
                <a:rect b="b" l="l" r="r" t="t"/>
                <a:pathLst>
                  <a:path extrusionOk="0" h="11652" w="116631">
                    <a:moveTo>
                      <a:pt x="114844" y="3370"/>
                    </a:moveTo>
                    <a:cubicBezTo>
                      <a:pt x="114804" y="4019"/>
                      <a:pt x="114540" y="4446"/>
                      <a:pt x="114053" y="4628"/>
                    </a:cubicBezTo>
                    <a:cubicBezTo>
                      <a:pt x="113566" y="4852"/>
                      <a:pt x="113139" y="4953"/>
                      <a:pt x="112794" y="4933"/>
                    </a:cubicBezTo>
                    <a:lnTo>
                      <a:pt x="111252" y="4933"/>
                    </a:lnTo>
                    <a:cubicBezTo>
                      <a:pt x="110907" y="4933"/>
                      <a:pt x="110724" y="4770"/>
                      <a:pt x="110724" y="4425"/>
                    </a:cubicBezTo>
                    <a:lnTo>
                      <a:pt x="110724" y="3837"/>
                    </a:lnTo>
                    <a:cubicBezTo>
                      <a:pt x="110724" y="3268"/>
                      <a:pt x="110907" y="2761"/>
                      <a:pt x="111272" y="2335"/>
                    </a:cubicBezTo>
                    <a:cubicBezTo>
                      <a:pt x="111617" y="1908"/>
                      <a:pt x="112124" y="1685"/>
                      <a:pt x="112794" y="1665"/>
                    </a:cubicBezTo>
                    <a:cubicBezTo>
                      <a:pt x="113363" y="1665"/>
                      <a:pt x="113850" y="1807"/>
                      <a:pt x="114235" y="2071"/>
                    </a:cubicBezTo>
                    <a:cubicBezTo>
                      <a:pt x="114621" y="2355"/>
                      <a:pt x="114824" y="2781"/>
                      <a:pt x="114844" y="3370"/>
                    </a:cubicBezTo>
                    <a:close/>
                    <a:moveTo>
                      <a:pt x="116631" y="8647"/>
                    </a:moveTo>
                    <a:cubicBezTo>
                      <a:pt x="116631" y="7937"/>
                      <a:pt x="116529" y="7348"/>
                      <a:pt x="116306" y="6922"/>
                    </a:cubicBezTo>
                    <a:cubicBezTo>
                      <a:pt x="116083" y="6516"/>
                      <a:pt x="115839" y="6211"/>
                      <a:pt x="115534" y="6009"/>
                    </a:cubicBezTo>
                    <a:cubicBezTo>
                      <a:pt x="115352" y="5826"/>
                      <a:pt x="115352" y="5663"/>
                      <a:pt x="115534" y="5501"/>
                    </a:cubicBezTo>
                    <a:cubicBezTo>
                      <a:pt x="115737" y="5400"/>
                      <a:pt x="115961" y="5176"/>
                      <a:pt x="116204" y="4831"/>
                    </a:cubicBezTo>
                    <a:cubicBezTo>
                      <a:pt x="116468" y="4507"/>
                      <a:pt x="116610" y="4019"/>
                      <a:pt x="116631" y="3370"/>
                    </a:cubicBezTo>
                    <a:cubicBezTo>
                      <a:pt x="116610" y="2294"/>
                      <a:pt x="116245" y="1462"/>
                      <a:pt x="115555" y="894"/>
                    </a:cubicBezTo>
                    <a:cubicBezTo>
                      <a:pt x="114824" y="305"/>
                      <a:pt x="113890" y="0"/>
                      <a:pt x="112794" y="0"/>
                    </a:cubicBezTo>
                    <a:cubicBezTo>
                      <a:pt x="111637" y="21"/>
                      <a:pt x="110724" y="406"/>
                      <a:pt x="110014" y="1157"/>
                    </a:cubicBezTo>
                    <a:cubicBezTo>
                      <a:pt x="109303" y="1888"/>
                      <a:pt x="108958" y="2802"/>
                      <a:pt x="108958" y="3857"/>
                    </a:cubicBezTo>
                    <a:lnTo>
                      <a:pt x="108958" y="10677"/>
                    </a:lnTo>
                    <a:cubicBezTo>
                      <a:pt x="108958" y="11022"/>
                      <a:pt x="109120" y="11184"/>
                      <a:pt x="109465" y="11184"/>
                    </a:cubicBezTo>
                    <a:lnTo>
                      <a:pt x="110216" y="11184"/>
                    </a:lnTo>
                    <a:cubicBezTo>
                      <a:pt x="110562" y="11184"/>
                      <a:pt x="110724" y="11022"/>
                      <a:pt x="110724" y="10677"/>
                    </a:cubicBezTo>
                    <a:lnTo>
                      <a:pt x="110724" y="7023"/>
                    </a:lnTo>
                    <a:cubicBezTo>
                      <a:pt x="110724" y="6658"/>
                      <a:pt x="110907" y="6496"/>
                      <a:pt x="111252" y="6496"/>
                    </a:cubicBezTo>
                    <a:lnTo>
                      <a:pt x="112794" y="6496"/>
                    </a:lnTo>
                    <a:cubicBezTo>
                      <a:pt x="113444" y="6496"/>
                      <a:pt x="113951" y="6719"/>
                      <a:pt x="114296" y="7145"/>
                    </a:cubicBezTo>
                    <a:cubicBezTo>
                      <a:pt x="114662" y="7571"/>
                      <a:pt x="114844" y="8079"/>
                      <a:pt x="114844" y="8647"/>
                    </a:cubicBezTo>
                    <a:lnTo>
                      <a:pt x="114844" y="10677"/>
                    </a:lnTo>
                    <a:cubicBezTo>
                      <a:pt x="114844" y="11022"/>
                      <a:pt x="115007" y="11184"/>
                      <a:pt x="115352" y="11184"/>
                    </a:cubicBezTo>
                    <a:lnTo>
                      <a:pt x="116123" y="11184"/>
                    </a:lnTo>
                    <a:cubicBezTo>
                      <a:pt x="116448" y="11184"/>
                      <a:pt x="116631" y="11022"/>
                      <a:pt x="116631" y="10677"/>
                    </a:cubicBezTo>
                    <a:close/>
                    <a:moveTo>
                      <a:pt x="87483" y="4425"/>
                    </a:moveTo>
                    <a:cubicBezTo>
                      <a:pt x="87483" y="4770"/>
                      <a:pt x="87321" y="4933"/>
                      <a:pt x="86976" y="4933"/>
                    </a:cubicBezTo>
                    <a:lnTo>
                      <a:pt x="83890" y="4933"/>
                    </a:lnTo>
                    <a:cubicBezTo>
                      <a:pt x="83545" y="4933"/>
                      <a:pt x="83383" y="4770"/>
                      <a:pt x="83383" y="4425"/>
                    </a:cubicBezTo>
                    <a:lnTo>
                      <a:pt x="83383" y="3837"/>
                    </a:lnTo>
                    <a:cubicBezTo>
                      <a:pt x="83383" y="3268"/>
                      <a:pt x="83545" y="2761"/>
                      <a:pt x="83911" y="2335"/>
                    </a:cubicBezTo>
                    <a:cubicBezTo>
                      <a:pt x="84276" y="1908"/>
                      <a:pt x="84784" y="1685"/>
                      <a:pt x="85433" y="1665"/>
                    </a:cubicBezTo>
                    <a:cubicBezTo>
                      <a:pt x="86083" y="1685"/>
                      <a:pt x="86590" y="1908"/>
                      <a:pt x="86955" y="2335"/>
                    </a:cubicBezTo>
                    <a:cubicBezTo>
                      <a:pt x="87300" y="2761"/>
                      <a:pt x="87483" y="3268"/>
                      <a:pt x="87483" y="3837"/>
                    </a:cubicBezTo>
                    <a:close/>
                    <a:moveTo>
                      <a:pt x="89269" y="3857"/>
                    </a:moveTo>
                    <a:cubicBezTo>
                      <a:pt x="89249" y="2802"/>
                      <a:pt x="88904" y="1888"/>
                      <a:pt x="88214" y="1157"/>
                    </a:cubicBezTo>
                    <a:cubicBezTo>
                      <a:pt x="87544" y="406"/>
                      <a:pt x="86610" y="21"/>
                      <a:pt x="85433" y="0"/>
                    </a:cubicBezTo>
                    <a:cubicBezTo>
                      <a:pt x="84296" y="21"/>
                      <a:pt x="83363" y="406"/>
                      <a:pt x="82652" y="1157"/>
                    </a:cubicBezTo>
                    <a:cubicBezTo>
                      <a:pt x="81942" y="1888"/>
                      <a:pt x="81597" y="2802"/>
                      <a:pt x="81597" y="3857"/>
                    </a:cubicBezTo>
                    <a:lnTo>
                      <a:pt x="81597" y="10677"/>
                    </a:lnTo>
                    <a:cubicBezTo>
                      <a:pt x="81597" y="11022"/>
                      <a:pt x="81759" y="11184"/>
                      <a:pt x="82104" y="11184"/>
                    </a:cubicBezTo>
                    <a:lnTo>
                      <a:pt x="82876" y="11184"/>
                    </a:lnTo>
                    <a:cubicBezTo>
                      <a:pt x="83200" y="11184"/>
                      <a:pt x="83383" y="11022"/>
                      <a:pt x="83383" y="10677"/>
                    </a:cubicBezTo>
                    <a:lnTo>
                      <a:pt x="83383" y="7023"/>
                    </a:lnTo>
                    <a:cubicBezTo>
                      <a:pt x="83383" y="6658"/>
                      <a:pt x="83545" y="6496"/>
                      <a:pt x="83890" y="6496"/>
                    </a:cubicBezTo>
                    <a:lnTo>
                      <a:pt x="86976" y="6496"/>
                    </a:lnTo>
                    <a:cubicBezTo>
                      <a:pt x="87321" y="6496"/>
                      <a:pt x="87483" y="6658"/>
                      <a:pt x="87483" y="7023"/>
                    </a:cubicBezTo>
                    <a:lnTo>
                      <a:pt x="87483" y="10677"/>
                    </a:lnTo>
                    <a:cubicBezTo>
                      <a:pt x="87483" y="11022"/>
                      <a:pt x="87646" y="11184"/>
                      <a:pt x="87991" y="11184"/>
                    </a:cubicBezTo>
                    <a:lnTo>
                      <a:pt x="88762" y="11184"/>
                    </a:lnTo>
                    <a:cubicBezTo>
                      <a:pt x="89107" y="11184"/>
                      <a:pt x="89269" y="11022"/>
                      <a:pt x="89269" y="10677"/>
                    </a:cubicBezTo>
                    <a:close/>
                    <a:moveTo>
                      <a:pt x="61908" y="7876"/>
                    </a:moveTo>
                    <a:cubicBezTo>
                      <a:pt x="61888" y="6760"/>
                      <a:pt x="61522" y="5948"/>
                      <a:pt x="60771" y="5420"/>
                    </a:cubicBezTo>
                    <a:cubicBezTo>
                      <a:pt x="60041" y="4912"/>
                      <a:pt x="59127" y="4628"/>
                      <a:pt x="58072" y="4588"/>
                    </a:cubicBezTo>
                    <a:cubicBezTo>
                      <a:pt x="58031" y="4608"/>
                      <a:pt x="57707" y="4527"/>
                      <a:pt x="57138" y="4364"/>
                    </a:cubicBezTo>
                    <a:cubicBezTo>
                      <a:pt x="56895" y="4263"/>
                      <a:pt x="56671" y="4101"/>
                      <a:pt x="56509" y="3898"/>
                    </a:cubicBezTo>
                    <a:cubicBezTo>
                      <a:pt x="56306" y="3715"/>
                      <a:pt x="56205" y="3451"/>
                      <a:pt x="56205" y="3126"/>
                    </a:cubicBezTo>
                    <a:cubicBezTo>
                      <a:pt x="56205" y="2822"/>
                      <a:pt x="56347" y="2497"/>
                      <a:pt x="56610" y="2172"/>
                    </a:cubicBezTo>
                    <a:cubicBezTo>
                      <a:pt x="56874" y="1848"/>
                      <a:pt x="57361" y="1665"/>
                      <a:pt x="58072" y="1645"/>
                    </a:cubicBezTo>
                    <a:cubicBezTo>
                      <a:pt x="58640" y="1645"/>
                      <a:pt x="59168" y="1868"/>
                      <a:pt x="59635" y="2314"/>
                    </a:cubicBezTo>
                    <a:cubicBezTo>
                      <a:pt x="59858" y="2517"/>
                      <a:pt x="60102" y="2538"/>
                      <a:pt x="60366" y="2375"/>
                    </a:cubicBezTo>
                    <a:lnTo>
                      <a:pt x="60914" y="1969"/>
                    </a:lnTo>
                    <a:cubicBezTo>
                      <a:pt x="61177" y="1766"/>
                      <a:pt x="61218" y="1543"/>
                      <a:pt x="60974" y="1279"/>
                    </a:cubicBezTo>
                    <a:cubicBezTo>
                      <a:pt x="60670" y="914"/>
                      <a:pt x="60284" y="609"/>
                      <a:pt x="59817" y="366"/>
                    </a:cubicBezTo>
                    <a:cubicBezTo>
                      <a:pt x="59330" y="143"/>
                      <a:pt x="58762" y="21"/>
                      <a:pt x="58072" y="0"/>
                    </a:cubicBezTo>
                    <a:cubicBezTo>
                      <a:pt x="56895" y="21"/>
                      <a:pt x="56002" y="345"/>
                      <a:pt x="55393" y="995"/>
                    </a:cubicBezTo>
                    <a:cubicBezTo>
                      <a:pt x="54804" y="1645"/>
                      <a:pt x="54500" y="2355"/>
                      <a:pt x="54500" y="3147"/>
                    </a:cubicBezTo>
                    <a:cubicBezTo>
                      <a:pt x="54520" y="5014"/>
                      <a:pt x="55717" y="6049"/>
                      <a:pt x="58072" y="6272"/>
                    </a:cubicBezTo>
                    <a:cubicBezTo>
                      <a:pt x="58133" y="6252"/>
                      <a:pt x="58458" y="6313"/>
                      <a:pt x="59107" y="6455"/>
                    </a:cubicBezTo>
                    <a:cubicBezTo>
                      <a:pt x="59371" y="6536"/>
                      <a:pt x="59615" y="6699"/>
                      <a:pt x="59838" y="6922"/>
                    </a:cubicBezTo>
                    <a:cubicBezTo>
                      <a:pt x="60020" y="7165"/>
                      <a:pt x="60122" y="7490"/>
                      <a:pt x="60122" y="7876"/>
                    </a:cubicBezTo>
                    <a:cubicBezTo>
                      <a:pt x="60122" y="8343"/>
                      <a:pt x="59960" y="8769"/>
                      <a:pt x="59655" y="9134"/>
                    </a:cubicBezTo>
                    <a:cubicBezTo>
                      <a:pt x="59351" y="9540"/>
                      <a:pt x="58823" y="9743"/>
                      <a:pt x="58072" y="9743"/>
                    </a:cubicBezTo>
                    <a:cubicBezTo>
                      <a:pt x="57544" y="9743"/>
                      <a:pt x="57077" y="9601"/>
                      <a:pt x="56671" y="9276"/>
                    </a:cubicBezTo>
                    <a:cubicBezTo>
                      <a:pt x="56286" y="8972"/>
                      <a:pt x="55961" y="8647"/>
                      <a:pt x="55697" y="8302"/>
                    </a:cubicBezTo>
                    <a:cubicBezTo>
                      <a:pt x="55535" y="8059"/>
                      <a:pt x="55311" y="8018"/>
                      <a:pt x="55027" y="8160"/>
                    </a:cubicBezTo>
                    <a:lnTo>
                      <a:pt x="54500" y="8546"/>
                    </a:lnTo>
                    <a:cubicBezTo>
                      <a:pt x="54215" y="8769"/>
                      <a:pt x="54175" y="9013"/>
                      <a:pt x="54337" y="9276"/>
                    </a:cubicBezTo>
                    <a:cubicBezTo>
                      <a:pt x="54621" y="9764"/>
                      <a:pt x="55068" y="10230"/>
                      <a:pt x="55677" y="10677"/>
                    </a:cubicBezTo>
                    <a:cubicBezTo>
                      <a:pt x="56286" y="11144"/>
                      <a:pt x="57077" y="11387"/>
                      <a:pt x="58072" y="11408"/>
                    </a:cubicBezTo>
                    <a:cubicBezTo>
                      <a:pt x="59290" y="11408"/>
                      <a:pt x="60244" y="11063"/>
                      <a:pt x="60914" y="10373"/>
                    </a:cubicBezTo>
                    <a:cubicBezTo>
                      <a:pt x="61583" y="9723"/>
                      <a:pt x="61908" y="8870"/>
                      <a:pt x="61908" y="7876"/>
                    </a:cubicBezTo>
                    <a:moveTo>
                      <a:pt x="33004" y="4649"/>
                    </a:moveTo>
                    <a:cubicBezTo>
                      <a:pt x="33004" y="4994"/>
                      <a:pt x="32842" y="5176"/>
                      <a:pt x="32497" y="5176"/>
                    </a:cubicBezTo>
                    <a:lnTo>
                      <a:pt x="29412" y="5176"/>
                    </a:lnTo>
                    <a:cubicBezTo>
                      <a:pt x="29067" y="5176"/>
                      <a:pt x="28904" y="4994"/>
                      <a:pt x="28904" y="4649"/>
                    </a:cubicBezTo>
                    <a:lnTo>
                      <a:pt x="28904" y="4080"/>
                    </a:lnTo>
                    <a:cubicBezTo>
                      <a:pt x="28904" y="3512"/>
                      <a:pt x="29087" y="3004"/>
                      <a:pt x="29432" y="2578"/>
                    </a:cubicBezTo>
                    <a:cubicBezTo>
                      <a:pt x="29797" y="2152"/>
                      <a:pt x="30305" y="1929"/>
                      <a:pt x="30954" y="1908"/>
                    </a:cubicBezTo>
                    <a:cubicBezTo>
                      <a:pt x="31604" y="1929"/>
                      <a:pt x="32111" y="2152"/>
                      <a:pt x="32477" y="2578"/>
                    </a:cubicBezTo>
                    <a:cubicBezTo>
                      <a:pt x="32822" y="3004"/>
                      <a:pt x="33004" y="3512"/>
                      <a:pt x="33004" y="4080"/>
                    </a:cubicBezTo>
                    <a:close/>
                    <a:moveTo>
                      <a:pt x="34791" y="4080"/>
                    </a:moveTo>
                    <a:cubicBezTo>
                      <a:pt x="34770" y="3025"/>
                      <a:pt x="34425" y="2132"/>
                      <a:pt x="33755" y="1381"/>
                    </a:cubicBezTo>
                    <a:cubicBezTo>
                      <a:pt x="33065" y="650"/>
                      <a:pt x="32132" y="264"/>
                      <a:pt x="30954" y="244"/>
                    </a:cubicBezTo>
                    <a:cubicBezTo>
                      <a:pt x="29818" y="264"/>
                      <a:pt x="28884" y="650"/>
                      <a:pt x="28194" y="1381"/>
                    </a:cubicBezTo>
                    <a:cubicBezTo>
                      <a:pt x="27483" y="2132"/>
                      <a:pt x="27118" y="3025"/>
                      <a:pt x="27118" y="4080"/>
                    </a:cubicBezTo>
                    <a:lnTo>
                      <a:pt x="27118" y="7835"/>
                    </a:lnTo>
                    <a:cubicBezTo>
                      <a:pt x="27118" y="8870"/>
                      <a:pt x="27483" y="9764"/>
                      <a:pt x="28194" y="10494"/>
                    </a:cubicBezTo>
                    <a:cubicBezTo>
                      <a:pt x="28884" y="11245"/>
                      <a:pt x="29818" y="11631"/>
                      <a:pt x="30954" y="11651"/>
                    </a:cubicBezTo>
                    <a:cubicBezTo>
                      <a:pt x="31929" y="11631"/>
                      <a:pt x="32720" y="11408"/>
                      <a:pt x="33329" y="10981"/>
                    </a:cubicBezTo>
                    <a:cubicBezTo>
                      <a:pt x="33634" y="10758"/>
                      <a:pt x="33897" y="10535"/>
                      <a:pt x="34100" y="10291"/>
                    </a:cubicBezTo>
                    <a:cubicBezTo>
                      <a:pt x="34303" y="10068"/>
                      <a:pt x="34466" y="9824"/>
                      <a:pt x="34608" y="9601"/>
                    </a:cubicBezTo>
                    <a:cubicBezTo>
                      <a:pt x="34689" y="9500"/>
                      <a:pt x="34730" y="9378"/>
                      <a:pt x="34730" y="9236"/>
                    </a:cubicBezTo>
                    <a:cubicBezTo>
                      <a:pt x="34709" y="9114"/>
                      <a:pt x="34628" y="8992"/>
                      <a:pt x="34486" y="8870"/>
                    </a:cubicBezTo>
                    <a:lnTo>
                      <a:pt x="33979" y="8505"/>
                    </a:lnTo>
                    <a:cubicBezTo>
                      <a:pt x="33857" y="8404"/>
                      <a:pt x="33755" y="8363"/>
                      <a:pt x="33634" y="8383"/>
                    </a:cubicBezTo>
                    <a:cubicBezTo>
                      <a:pt x="33491" y="8404"/>
                      <a:pt x="33370" y="8465"/>
                      <a:pt x="33288" y="8586"/>
                    </a:cubicBezTo>
                    <a:cubicBezTo>
                      <a:pt x="33086" y="8870"/>
                      <a:pt x="32801" y="9175"/>
                      <a:pt x="32436" y="9500"/>
                    </a:cubicBezTo>
                    <a:cubicBezTo>
                      <a:pt x="32050" y="9804"/>
                      <a:pt x="31563" y="9967"/>
                      <a:pt x="30954" y="9987"/>
                    </a:cubicBezTo>
                    <a:cubicBezTo>
                      <a:pt x="30284" y="9967"/>
                      <a:pt x="29797" y="9743"/>
                      <a:pt x="29432" y="9297"/>
                    </a:cubicBezTo>
                    <a:cubicBezTo>
                      <a:pt x="29067" y="8870"/>
                      <a:pt x="28904" y="8383"/>
                      <a:pt x="28904" y="7815"/>
                    </a:cubicBezTo>
                    <a:lnTo>
                      <a:pt x="28904" y="7247"/>
                    </a:lnTo>
                    <a:cubicBezTo>
                      <a:pt x="28904" y="6902"/>
                      <a:pt x="29067" y="6719"/>
                      <a:pt x="29412" y="6719"/>
                    </a:cubicBezTo>
                    <a:lnTo>
                      <a:pt x="33755" y="6719"/>
                    </a:lnTo>
                    <a:cubicBezTo>
                      <a:pt x="34425" y="6719"/>
                      <a:pt x="34770" y="6374"/>
                      <a:pt x="34791" y="5684"/>
                    </a:cubicBezTo>
                    <a:close/>
                    <a:moveTo>
                      <a:pt x="7267" y="9317"/>
                    </a:moveTo>
                    <a:cubicBezTo>
                      <a:pt x="7429" y="9053"/>
                      <a:pt x="7348" y="8810"/>
                      <a:pt x="7064" y="8627"/>
                    </a:cubicBezTo>
                    <a:lnTo>
                      <a:pt x="6516" y="8241"/>
                    </a:lnTo>
                    <a:cubicBezTo>
                      <a:pt x="6272" y="8059"/>
                      <a:pt x="6049" y="8119"/>
                      <a:pt x="5826" y="8424"/>
                    </a:cubicBezTo>
                    <a:cubicBezTo>
                      <a:pt x="5785" y="8505"/>
                      <a:pt x="5724" y="8627"/>
                      <a:pt x="5623" y="8749"/>
                    </a:cubicBezTo>
                    <a:cubicBezTo>
                      <a:pt x="5521" y="8911"/>
                      <a:pt x="5400" y="9053"/>
                      <a:pt x="5237" y="9216"/>
                    </a:cubicBezTo>
                    <a:cubicBezTo>
                      <a:pt x="4933" y="9561"/>
                      <a:pt x="4466" y="9743"/>
                      <a:pt x="3837" y="9743"/>
                    </a:cubicBezTo>
                    <a:cubicBezTo>
                      <a:pt x="3187" y="9743"/>
                      <a:pt x="2680" y="9500"/>
                      <a:pt x="2314" y="9073"/>
                    </a:cubicBezTo>
                    <a:cubicBezTo>
                      <a:pt x="1949" y="8627"/>
                      <a:pt x="1787" y="8140"/>
                      <a:pt x="1787" y="7592"/>
                    </a:cubicBezTo>
                    <a:lnTo>
                      <a:pt x="1787" y="3837"/>
                    </a:lnTo>
                    <a:cubicBezTo>
                      <a:pt x="1787" y="3248"/>
                      <a:pt x="1949" y="2761"/>
                      <a:pt x="2314" y="2335"/>
                    </a:cubicBezTo>
                    <a:cubicBezTo>
                      <a:pt x="2680" y="1908"/>
                      <a:pt x="3187" y="1685"/>
                      <a:pt x="3837" y="1665"/>
                    </a:cubicBezTo>
                    <a:cubicBezTo>
                      <a:pt x="4161" y="1665"/>
                      <a:pt x="4446" y="1705"/>
                      <a:pt x="4689" y="1807"/>
                    </a:cubicBezTo>
                    <a:cubicBezTo>
                      <a:pt x="4912" y="1929"/>
                      <a:pt x="5115" y="2071"/>
                      <a:pt x="5257" y="2213"/>
                    </a:cubicBezTo>
                    <a:cubicBezTo>
                      <a:pt x="5420" y="2355"/>
                      <a:pt x="5542" y="2497"/>
                      <a:pt x="5643" y="2659"/>
                    </a:cubicBezTo>
                    <a:cubicBezTo>
                      <a:pt x="5745" y="2802"/>
                      <a:pt x="5805" y="2923"/>
                      <a:pt x="5826" y="3045"/>
                    </a:cubicBezTo>
                    <a:cubicBezTo>
                      <a:pt x="6029" y="3309"/>
                      <a:pt x="6252" y="3350"/>
                      <a:pt x="6516" y="3167"/>
                    </a:cubicBezTo>
                    <a:lnTo>
                      <a:pt x="7084" y="2761"/>
                    </a:lnTo>
                    <a:cubicBezTo>
                      <a:pt x="7226" y="2659"/>
                      <a:pt x="7308" y="2517"/>
                      <a:pt x="7328" y="2375"/>
                    </a:cubicBezTo>
                    <a:cubicBezTo>
                      <a:pt x="7328" y="2253"/>
                      <a:pt x="7287" y="2152"/>
                      <a:pt x="7226" y="2050"/>
                    </a:cubicBezTo>
                    <a:cubicBezTo>
                      <a:pt x="7145" y="1787"/>
                      <a:pt x="6841" y="1381"/>
                      <a:pt x="6333" y="853"/>
                    </a:cubicBezTo>
                    <a:cubicBezTo>
                      <a:pt x="6090" y="609"/>
                      <a:pt x="5765" y="406"/>
                      <a:pt x="5339" y="244"/>
                    </a:cubicBezTo>
                    <a:cubicBezTo>
                      <a:pt x="4912" y="82"/>
                      <a:pt x="4425" y="0"/>
                      <a:pt x="3837" y="0"/>
                    </a:cubicBezTo>
                    <a:cubicBezTo>
                      <a:pt x="2680" y="21"/>
                      <a:pt x="1766" y="406"/>
                      <a:pt x="1056" y="1157"/>
                    </a:cubicBezTo>
                    <a:cubicBezTo>
                      <a:pt x="345" y="1888"/>
                      <a:pt x="0" y="2781"/>
                      <a:pt x="0" y="3837"/>
                    </a:cubicBezTo>
                    <a:lnTo>
                      <a:pt x="0" y="7592"/>
                    </a:lnTo>
                    <a:cubicBezTo>
                      <a:pt x="0" y="8627"/>
                      <a:pt x="345" y="9520"/>
                      <a:pt x="1056" y="10251"/>
                    </a:cubicBezTo>
                    <a:cubicBezTo>
                      <a:pt x="1766" y="11022"/>
                      <a:pt x="2680" y="11408"/>
                      <a:pt x="3837" y="11408"/>
                    </a:cubicBezTo>
                    <a:cubicBezTo>
                      <a:pt x="4405" y="11408"/>
                      <a:pt x="4892" y="11306"/>
                      <a:pt x="5318" y="11144"/>
                    </a:cubicBezTo>
                    <a:cubicBezTo>
                      <a:pt x="5745" y="10981"/>
                      <a:pt x="6069" y="10778"/>
                      <a:pt x="6333" y="10555"/>
                    </a:cubicBezTo>
                    <a:cubicBezTo>
                      <a:pt x="6617" y="10312"/>
                      <a:pt x="6841" y="10088"/>
                      <a:pt x="6983" y="9845"/>
                    </a:cubicBezTo>
                    <a:cubicBezTo>
                      <a:pt x="7125" y="9621"/>
                      <a:pt x="7226" y="9459"/>
                      <a:pt x="7267" y="9317"/>
                    </a:cubicBezTo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0" name="Google Shape;180;p15"/>
              <p:cNvSpPr/>
              <p:nvPr/>
            </p:nvSpPr>
            <p:spPr>
              <a:xfrm>
                <a:off x="2339925" y="1981650"/>
                <a:ext cx="2915275" cy="1166125"/>
              </a:xfrm>
              <a:custGeom>
                <a:rect b="b" l="l" r="r" t="t"/>
                <a:pathLst>
                  <a:path extrusionOk="0" h="46645" w="116611">
                    <a:moveTo>
                      <a:pt x="46178" y="0"/>
                    </a:moveTo>
                    <a:cubicBezTo>
                      <a:pt x="19852" y="2274"/>
                      <a:pt x="1" y="11753"/>
                      <a:pt x="1" y="23058"/>
                    </a:cubicBezTo>
                    <a:cubicBezTo>
                      <a:pt x="1" y="36049"/>
                      <a:pt x="26185" y="46644"/>
                      <a:pt x="58296" y="46644"/>
                    </a:cubicBezTo>
                    <a:cubicBezTo>
                      <a:pt x="90427" y="46644"/>
                      <a:pt x="116611" y="36049"/>
                      <a:pt x="116611" y="23058"/>
                    </a:cubicBezTo>
                    <a:cubicBezTo>
                      <a:pt x="116611" y="11753"/>
                      <a:pt x="96760" y="2274"/>
                      <a:pt x="70434" y="0"/>
                    </a:cubicBezTo>
                    <a:lnTo>
                      <a:pt x="70434" y="1096"/>
                    </a:lnTo>
                    <a:cubicBezTo>
                      <a:pt x="84074" y="2720"/>
                      <a:pt x="93837" y="8870"/>
                      <a:pt x="93837" y="13904"/>
                    </a:cubicBezTo>
                    <a:cubicBezTo>
                      <a:pt x="93837" y="20318"/>
                      <a:pt x="77883" y="25555"/>
                      <a:pt x="58296" y="25555"/>
                    </a:cubicBezTo>
                    <a:cubicBezTo>
                      <a:pt x="38729" y="25555"/>
                      <a:pt x="22775" y="20318"/>
                      <a:pt x="22775" y="13904"/>
                    </a:cubicBezTo>
                    <a:cubicBezTo>
                      <a:pt x="22775" y="8870"/>
                      <a:pt x="32538" y="3004"/>
                      <a:pt x="46178" y="1381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1" name="Google Shape;181;p15"/>
              <p:cNvSpPr/>
              <p:nvPr/>
            </p:nvSpPr>
            <p:spPr>
              <a:xfrm>
                <a:off x="3191425" y="2051675"/>
                <a:ext cx="1208225" cy="429825"/>
              </a:xfrm>
              <a:custGeom>
                <a:rect b="b" l="l" r="r" t="t"/>
                <a:pathLst>
                  <a:path extrusionOk="0" h="17193" w="48329">
                    <a:moveTo>
                      <a:pt x="19141" y="0"/>
                    </a:moveTo>
                    <a:cubicBezTo>
                      <a:pt x="8221" y="833"/>
                      <a:pt x="0" y="4324"/>
                      <a:pt x="0" y="8485"/>
                    </a:cubicBezTo>
                    <a:cubicBezTo>
                      <a:pt x="0" y="13275"/>
                      <a:pt x="10859" y="17192"/>
                      <a:pt x="24154" y="17192"/>
                    </a:cubicBezTo>
                    <a:cubicBezTo>
                      <a:pt x="37470" y="17192"/>
                      <a:pt x="48329" y="13275"/>
                      <a:pt x="48329" y="8485"/>
                    </a:cubicBezTo>
                    <a:cubicBezTo>
                      <a:pt x="48329" y="4324"/>
                      <a:pt x="40108" y="833"/>
                      <a:pt x="29188" y="0"/>
                    </a:cubicBezTo>
                    <a:lnTo>
                      <a:pt x="29188" y="1076"/>
                    </a:lnTo>
                    <a:cubicBezTo>
                      <a:pt x="34831" y="1685"/>
                      <a:pt x="38890" y="3268"/>
                      <a:pt x="38890" y="5115"/>
                    </a:cubicBezTo>
                    <a:cubicBezTo>
                      <a:pt x="38890" y="7490"/>
                      <a:pt x="32273" y="9419"/>
                      <a:pt x="24154" y="9419"/>
                    </a:cubicBezTo>
                    <a:cubicBezTo>
                      <a:pt x="16056" y="9419"/>
                      <a:pt x="9439" y="7490"/>
                      <a:pt x="9439" y="5115"/>
                    </a:cubicBezTo>
                    <a:cubicBezTo>
                      <a:pt x="9439" y="3268"/>
                      <a:pt x="13478" y="1685"/>
                      <a:pt x="19141" y="1076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2" name="Google Shape;182;p15"/>
              <p:cNvSpPr/>
              <p:nvPr/>
            </p:nvSpPr>
            <p:spPr>
              <a:xfrm>
                <a:off x="2762125" y="3697300"/>
                <a:ext cx="28450" cy="25900"/>
              </a:xfrm>
              <a:custGeom>
                <a:rect b="b" l="l" r="r" t="t"/>
                <a:pathLst>
                  <a:path extrusionOk="0" h="1036" w="1138">
                    <a:moveTo>
                      <a:pt x="1137" y="366"/>
                    </a:moveTo>
                    <a:cubicBezTo>
                      <a:pt x="1137" y="143"/>
                      <a:pt x="1015" y="21"/>
                      <a:pt x="812" y="1"/>
                    </a:cubicBezTo>
                    <a:lnTo>
                      <a:pt x="325" y="1"/>
                    </a:lnTo>
                    <a:cubicBezTo>
                      <a:pt x="102" y="21"/>
                      <a:pt x="0" y="143"/>
                      <a:pt x="0" y="366"/>
                    </a:cubicBezTo>
                    <a:lnTo>
                      <a:pt x="0" y="691"/>
                    </a:lnTo>
                    <a:cubicBezTo>
                      <a:pt x="0" y="914"/>
                      <a:pt x="102" y="1036"/>
                      <a:pt x="325" y="1036"/>
                    </a:cubicBezTo>
                    <a:lnTo>
                      <a:pt x="812" y="1036"/>
                    </a:lnTo>
                    <a:cubicBezTo>
                      <a:pt x="1015" y="1036"/>
                      <a:pt x="1137" y="914"/>
                      <a:pt x="1137" y="691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3" name="Google Shape;183;p15"/>
              <p:cNvSpPr/>
              <p:nvPr/>
            </p:nvSpPr>
            <p:spPr>
              <a:xfrm>
                <a:off x="3444625" y="3697300"/>
                <a:ext cx="28450" cy="25400"/>
              </a:xfrm>
              <a:custGeom>
                <a:rect b="b" l="l" r="r" t="t"/>
                <a:pathLst>
                  <a:path extrusionOk="0" h="1016" w="1138">
                    <a:moveTo>
                      <a:pt x="1137" y="346"/>
                    </a:moveTo>
                    <a:cubicBezTo>
                      <a:pt x="1137" y="122"/>
                      <a:pt x="1016" y="1"/>
                      <a:pt x="813" y="1"/>
                    </a:cubicBezTo>
                    <a:lnTo>
                      <a:pt x="325" y="1"/>
                    </a:lnTo>
                    <a:cubicBezTo>
                      <a:pt x="102" y="1"/>
                      <a:pt x="1" y="122"/>
                      <a:pt x="1" y="346"/>
                    </a:cubicBezTo>
                    <a:lnTo>
                      <a:pt x="1" y="670"/>
                    </a:lnTo>
                    <a:cubicBezTo>
                      <a:pt x="1" y="894"/>
                      <a:pt x="102" y="1015"/>
                      <a:pt x="325" y="1015"/>
                    </a:cubicBezTo>
                    <a:lnTo>
                      <a:pt x="813" y="1015"/>
                    </a:lnTo>
                    <a:cubicBezTo>
                      <a:pt x="1016" y="1015"/>
                      <a:pt x="1137" y="894"/>
                      <a:pt x="1137" y="670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4" name="Google Shape;184;p15"/>
              <p:cNvSpPr/>
              <p:nvPr/>
            </p:nvSpPr>
            <p:spPr>
              <a:xfrm>
                <a:off x="4122075" y="3697800"/>
                <a:ext cx="28425" cy="25900"/>
              </a:xfrm>
              <a:custGeom>
                <a:rect b="b" l="l" r="r" t="t"/>
                <a:pathLst>
                  <a:path extrusionOk="0" h="1036" w="1137">
                    <a:moveTo>
                      <a:pt x="1137" y="366"/>
                    </a:moveTo>
                    <a:cubicBezTo>
                      <a:pt x="1137" y="123"/>
                      <a:pt x="1015" y="21"/>
                      <a:pt x="812" y="1"/>
                    </a:cubicBezTo>
                    <a:lnTo>
                      <a:pt x="325" y="1"/>
                    </a:lnTo>
                    <a:cubicBezTo>
                      <a:pt x="102" y="21"/>
                      <a:pt x="0" y="123"/>
                      <a:pt x="0" y="366"/>
                    </a:cubicBezTo>
                    <a:lnTo>
                      <a:pt x="0" y="691"/>
                    </a:lnTo>
                    <a:cubicBezTo>
                      <a:pt x="0" y="914"/>
                      <a:pt x="102" y="1016"/>
                      <a:pt x="325" y="1036"/>
                    </a:cubicBezTo>
                    <a:lnTo>
                      <a:pt x="812" y="1036"/>
                    </a:lnTo>
                    <a:cubicBezTo>
                      <a:pt x="1015" y="1016"/>
                      <a:pt x="1137" y="914"/>
                      <a:pt x="1137" y="691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85" name="Google Shape;185;p15"/>
              <p:cNvSpPr/>
              <p:nvPr/>
            </p:nvSpPr>
            <p:spPr>
              <a:xfrm>
                <a:off x="4800000" y="3697300"/>
                <a:ext cx="28450" cy="25900"/>
              </a:xfrm>
              <a:custGeom>
                <a:rect b="b" l="l" r="r" t="t"/>
                <a:pathLst>
                  <a:path extrusionOk="0" h="1036" w="1138">
                    <a:moveTo>
                      <a:pt x="1137" y="346"/>
                    </a:moveTo>
                    <a:cubicBezTo>
                      <a:pt x="1137" y="122"/>
                      <a:pt x="1016" y="21"/>
                      <a:pt x="813" y="1"/>
                    </a:cubicBezTo>
                    <a:lnTo>
                      <a:pt x="325" y="1"/>
                    </a:lnTo>
                    <a:cubicBezTo>
                      <a:pt x="102" y="21"/>
                      <a:pt x="1" y="122"/>
                      <a:pt x="1" y="346"/>
                    </a:cubicBezTo>
                    <a:lnTo>
                      <a:pt x="1" y="691"/>
                    </a:lnTo>
                    <a:cubicBezTo>
                      <a:pt x="1" y="914"/>
                      <a:pt x="102" y="1015"/>
                      <a:pt x="325" y="1036"/>
                    </a:cubicBezTo>
                    <a:lnTo>
                      <a:pt x="813" y="1036"/>
                    </a:lnTo>
                    <a:cubicBezTo>
                      <a:pt x="1016" y="1015"/>
                      <a:pt x="1137" y="914"/>
                      <a:pt x="1137" y="691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86" name="Google Shape;186;p15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187" name="Google Shape;187;p15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188" name="Google Shape;188;p1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89" name="Google Shape;189;p15"/>
          <p:cNvSpPr/>
          <p:nvPr/>
        </p:nvSpPr>
        <p:spPr>
          <a:xfrm flipH="1" rot="-5400000">
            <a:off x="10605092" y="2802875"/>
            <a:ext cx="966051" cy="966051"/>
          </a:xfrm>
          <a:custGeom>
            <a:rect b="b" l="l" r="r" t="t"/>
            <a:pathLst>
              <a:path extrusionOk="0" h="208763" w="208763">
                <a:moveTo>
                  <a:pt x="0" y="0"/>
                </a:moveTo>
                <a:lnTo>
                  <a:pt x="0" y="208763"/>
                </a:lnTo>
                <a:cubicBezTo>
                  <a:pt x="115295" y="208763"/>
                  <a:pt x="208763" y="115295"/>
                  <a:pt x="20876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15"/>
          <p:cNvSpPr/>
          <p:nvPr/>
        </p:nvSpPr>
        <p:spPr>
          <a:xfrm rot="-5400000">
            <a:off x="9643776" y="1836043"/>
            <a:ext cx="1930500" cy="19305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16"/>
          <p:cNvSpPr txBox="1"/>
          <p:nvPr/>
        </p:nvSpPr>
        <p:spPr>
          <a:xfrm>
            <a:off x="1979675" y="646000"/>
            <a:ext cx="79476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pt-BR" sz="29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Condicionais</a:t>
            </a:r>
            <a:endParaRPr b="1" i="0" sz="29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197" name="Google Shape;197;p16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198" name="Google Shape;198;p16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199" name="Google Shape;199;p1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00" name="Google Shape;200;p16"/>
          <p:cNvSpPr/>
          <p:nvPr/>
        </p:nvSpPr>
        <p:spPr>
          <a:xfrm rot="5400000">
            <a:off x="763829" y="1159192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1" name="Google Shape;201;p16"/>
          <p:cNvSpPr/>
          <p:nvPr/>
        </p:nvSpPr>
        <p:spPr>
          <a:xfrm rot="-5400000">
            <a:off x="349598" y="2135534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16"/>
          <p:cNvSpPr/>
          <p:nvPr/>
        </p:nvSpPr>
        <p:spPr>
          <a:xfrm>
            <a:off x="349598" y="2135413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16"/>
          <p:cNvSpPr/>
          <p:nvPr/>
        </p:nvSpPr>
        <p:spPr>
          <a:xfrm rot="10800000">
            <a:off x="347751" y="2154862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16"/>
          <p:cNvSpPr/>
          <p:nvPr/>
        </p:nvSpPr>
        <p:spPr>
          <a:xfrm rot="5400000">
            <a:off x="674375" y="509896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5" name="Google Shape;205;p16"/>
          <p:cNvSpPr txBox="1"/>
          <p:nvPr/>
        </p:nvSpPr>
        <p:spPr>
          <a:xfrm>
            <a:off x="1979675" y="1572875"/>
            <a:ext cx="8835000" cy="14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É quase impossível se criar uma aplicação sem que em algum momento você precise utilizar uma estrutura </a:t>
            </a:r>
            <a:r>
              <a:rPr b="1"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condicional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. Você já deve estar familiarizado com </a:t>
            </a:r>
            <a:r>
              <a:rPr b="1" i="1"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if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e </a:t>
            </a:r>
            <a:r>
              <a:rPr b="1" i="1"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else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no Javascript e Python, mas vejamos como podemos fazer condicionais que impactam na exibição de componentes na tela.</a:t>
            </a:r>
            <a:endParaRPr b="0" i="0" sz="1400" u="none" cap="none" strike="noStrik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7"/>
          <p:cNvSpPr txBox="1"/>
          <p:nvPr/>
        </p:nvSpPr>
        <p:spPr>
          <a:xfrm>
            <a:off x="1979675" y="646000"/>
            <a:ext cx="79476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pt-BR" sz="29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Retorno condicional</a:t>
            </a:r>
            <a:endParaRPr b="1" i="0" sz="29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212" name="Google Shape;212;p17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213" name="Google Shape;213;p17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214" name="Google Shape;214;p1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15" name="Google Shape;215;p17"/>
          <p:cNvSpPr/>
          <p:nvPr/>
        </p:nvSpPr>
        <p:spPr>
          <a:xfrm rot="5400000">
            <a:off x="763829" y="1159192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6" name="Google Shape;216;p17"/>
          <p:cNvSpPr/>
          <p:nvPr/>
        </p:nvSpPr>
        <p:spPr>
          <a:xfrm rot="-5400000">
            <a:off x="349598" y="2135534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p17"/>
          <p:cNvSpPr/>
          <p:nvPr/>
        </p:nvSpPr>
        <p:spPr>
          <a:xfrm>
            <a:off x="349598" y="2135413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17"/>
          <p:cNvSpPr/>
          <p:nvPr/>
        </p:nvSpPr>
        <p:spPr>
          <a:xfrm rot="10800000">
            <a:off x="347751" y="2154862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17"/>
          <p:cNvSpPr/>
          <p:nvPr/>
        </p:nvSpPr>
        <p:spPr>
          <a:xfrm rot="5400000">
            <a:off x="674375" y="509896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0" name="Google Shape;220;p17"/>
          <p:cNvSpPr txBox="1"/>
          <p:nvPr/>
        </p:nvSpPr>
        <p:spPr>
          <a:xfrm>
            <a:off x="1979675" y="1572875"/>
            <a:ext cx="88350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Por regra, todo componente deve ter apenas um </a:t>
            </a:r>
            <a:r>
              <a:rPr b="1"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retorno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de JSX, mas podemos ter diversos retornos em um componente, desde que exista uma estrutura condicional que garanta o retorno apenas de </a:t>
            </a:r>
            <a:r>
              <a:rPr b="1"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uma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:</a:t>
            </a:r>
            <a:endParaRPr b="0" i="0" sz="1400" u="none" cap="none" strike="noStrik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221" name="Google Shape;221;p17"/>
          <p:cNvGrpSpPr/>
          <p:nvPr/>
        </p:nvGrpSpPr>
        <p:grpSpPr>
          <a:xfrm>
            <a:off x="2064575" y="2803805"/>
            <a:ext cx="4550200" cy="1785725"/>
            <a:chOff x="8366645" y="2763197"/>
            <a:chExt cx="6434106" cy="968450"/>
          </a:xfrm>
        </p:grpSpPr>
        <p:sp>
          <p:nvSpPr>
            <p:cNvPr id="222" name="Google Shape;222;p17"/>
            <p:cNvSpPr txBox="1"/>
            <p:nvPr/>
          </p:nvSpPr>
          <p:spPr>
            <a:xfrm>
              <a:off x="8366651" y="2763197"/>
              <a:ext cx="6434100" cy="163500"/>
            </a:xfrm>
            <a:prstGeom prst="rect">
              <a:avLst/>
            </a:prstGeom>
            <a:solidFill>
              <a:srgbClr val="DD380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0" lIns="9000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500">
                  <a:solidFill>
                    <a:srgbClr val="FFFFFF"/>
                  </a:solidFill>
                </a:rPr>
                <a:t>Title</a:t>
              </a:r>
              <a:r>
                <a:rPr lang="pt-BR" sz="1500">
                  <a:solidFill>
                    <a:srgbClr val="FFFFFF"/>
                  </a:solidFill>
                </a:rPr>
                <a:t>.jsx</a:t>
              </a:r>
              <a:endParaRPr sz="1500">
                <a:solidFill>
                  <a:srgbClr val="FFFFFF"/>
                </a:solidFill>
              </a:endParaRPr>
            </a:p>
          </p:txBody>
        </p:sp>
        <p:sp>
          <p:nvSpPr>
            <p:cNvPr id="223" name="Google Shape;223;p17"/>
            <p:cNvSpPr txBox="1"/>
            <p:nvPr/>
          </p:nvSpPr>
          <p:spPr>
            <a:xfrm>
              <a:off x="8366645" y="2926748"/>
              <a:ext cx="6434100" cy="8049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function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Title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(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{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variant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,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children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}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) {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</a:t>
              </a: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if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(</a:t>
              </a:r>
              <a:r>
                <a:rPr lang="pt-BR">
                  <a:solidFill>
                    <a:srgbClr val="0050A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variant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b="1" lang="pt-BR">
                  <a:solidFill>
                    <a:srgbClr val="EE11F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===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A0101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'h2'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) {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	</a:t>
              </a: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return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&lt;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h2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&gt;{</a:t>
              </a: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children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}&lt;/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h2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}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</a:t>
              </a: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return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&lt;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h1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&gt;{</a:t>
              </a: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children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}&lt;/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h1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8"/>
          <p:cNvSpPr txBox="1"/>
          <p:nvPr/>
        </p:nvSpPr>
        <p:spPr>
          <a:xfrm>
            <a:off x="1979675" y="646000"/>
            <a:ext cx="79476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pt-BR" sz="29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Operador ternário</a:t>
            </a:r>
            <a:endParaRPr b="1" i="0" sz="29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230" name="Google Shape;230;p18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231" name="Google Shape;231;p18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232" name="Google Shape;232;p18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33" name="Google Shape;233;p18"/>
          <p:cNvSpPr/>
          <p:nvPr/>
        </p:nvSpPr>
        <p:spPr>
          <a:xfrm rot="5400000">
            <a:off x="763829" y="1159192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4" name="Google Shape;234;p18"/>
          <p:cNvSpPr/>
          <p:nvPr/>
        </p:nvSpPr>
        <p:spPr>
          <a:xfrm rot="-5400000">
            <a:off x="349598" y="2135534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18"/>
          <p:cNvSpPr/>
          <p:nvPr/>
        </p:nvSpPr>
        <p:spPr>
          <a:xfrm>
            <a:off x="349598" y="2135413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18"/>
          <p:cNvSpPr/>
          <p:nvPr/>
        </p:nvSpPr>
        <p:spPr>
          <a:xfrm rot="10800000">
            <a:off x="347751" y="2154862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18"/>
          <p:cNvSpPr/>
          <p:nvPr/>
        </p:nvSpPr>
        <p:spPr>
          <a:xfrm rot="5400000">
            <a:off x="674375" y="509896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1979675" y="1572875"/>
            <a:ext cx="8835000" cy="14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Caso queira ter um condicional no meio de um retorno JSX, a forma apresentada no slide anterior não será útil, uma vez que envolve todo o retorno. Uma outra forma de se fazer condicional em um componente e que talvez é uma das mais usadas é o operador </a:t>
            </a:r>
            <a:r>
              <a:rPr b="1"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ternário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:</a:t>
            </a:r>
            <a:endParaRPr b="0" i="0" sz="1400" u="none" cap="none" strike="noStrik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239" name="Google Shape;239;p18"/>
          <p:cNvGrpSpPr/>
          <p:nvPr/>
        </p:nvGrpSpPr>
        <p:grpSpPr>
          <a:xfrm>
            <a:off x="2085100" y="3109801"/>
            <a:ext cx="6820158" cy="2007551"/>
            <a:chOff x="8366640" y="2763197"/>
            <a:chExt cx="6434111" cy="1088752"/>
          </a:xfrm>
        </p:grpSpPr>
        <p:sp>
          <p:nvSpPr>
            <p:cNvPr id="240" name="Google Shape;240;p18"/>
            <p:cNvSpPr txBox="1"/>
            <p:nvPr/>
          </p:nvSpPr>
          <p:spPr>
            <a:xfrm>
              <a:off x="8366651" y="2763197"/>
              <a:ext cx="6434100" cy="163500"/>
            </a:xfrm>
            <a:prstGeom prst="rect">
              <a:avLst/>
            </a:prstGeom>
            <a:solidFill>
              <a:srgbClr val="DD380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0" lIns="9000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500">
                  <a:solidFill>
                    <a:srgbClr val="FFFFFF"/>
                  </a:solidFill>
                </a:rPr>
                <a:t>Hello</a:t>
              </a:r>
              <a:r>
                <a:rPr lang="pt-BR" sz="1500">
                  <a:solidFill>
                    <a:srgbClr val="FFFFFF"/>
                  </a:solidFill>
                </a:rPr>
                <a:t>.jsx</a:t>
              </a:r>
              <a:endParaRPr sz="1500">
                <a:solidFill>
                  <a:srgbClr val="FFFFFF"/>
                </a:solidFill>
              </a:endParaRPr>
            </a:p>
          </p:txBody>
        </p:sp>
        <p:sp>
          <p:nvSpPr>
            <p:cNvPr id="241" name="Google Shape;241;p18"/>
            <p:cNvSpPr txBox="1"/>
            <p:nvPr/>
          </p:nvSpPr>
          <p:spPr>
            <a:xfrm>
              <a:off x="8366640" y="2926750"/>
              <a:ext cx="6434100" cy="925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function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Hello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({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name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}) {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</a:t>
              </a: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return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(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45720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&lt;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div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45720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{</a:t>
              </a: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name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b="1" lang="pt-BR">
                  <a:solidFill>
                    <a:srgbClr val="EE11F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?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&lt;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h1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&gt;Hello, {</a:t>
              </a: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name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}&lt;/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h1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 : &lt;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h2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&gt;Hello, world&lt;/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h2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45720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&lt;/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div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)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SCHOOL">
  <a:themeElements>
    <a:clrScheme name="AnalogousFromRegularSeedLeftStep">
      <a:dk1>
        <a:srgbClr val="070606"/>
      </a:dk1>
      <a:lt1>
        <a:srgbClr val="FBFAE6"/>
      </a:lt1>
      <a:dk2>
        <a:srgbClr val="DD3805"/>
      </a:dk2>
      <a:lt2>
        <a:srgbClr val="FF3E03"/>
      </a:lt2>
      <a:accent1>
        <a:srgbClr val="FF7936"/>
      </a:accent1>
      <a:accent2>
        <a:srgbClr val="FF801D"/>
      </a:accent2>
      <a:accent3>
        <a:srgbClr val="FF6002"/>
      </a:accent3>
      <a:accent4>
        <a:srgbClr val="FFFFFF"/>
      </a:accent4>
      <a:accent5>
        <a:srgbClr val="FFFFFF"/>
      </a:accent5>
      <a:accent6>
        <a:srgbClr val="FFFFFF"/>
      </a:accent6>
      <a:hlink>
        <a:srgbClr val="409D34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